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9" r:id="rId6"/>
    <p:sldId id="261" r:id="rId7"/>
    <p:sldId id="262" r:id="rId8"/>
    <p:sldId id="264" r:id="rId9"/>
    <p:sldId id="268" r:id="rId10"/>
    <p:sldId id="270" r:id="rId11"/>
    <p:sldId id="271" r:id="rId12"/>
    <p:sldId id="272" r:id="rId13"/>
    <p:sldId id="273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Количество общественных</a:t>
            </a:r>
            <a:r>
              <a:rPr lang="ru-RU" sz="1400" baseline="0">
                <a:latin typeface="Times New Roman" pitchFamily="18" charset="0"/>
                <a:cs typeface="Times New Roman" pitchFamily="18" charset="0"/>
              </a:rPr>
              <a:t> наблюдателей в сравнении с 2017-2016-2015 гг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2017 г</c:v>
                </c:pt>
              </c:strCache>
            </c:strRef>
          </c:tx>
          <c:cat>
            <c:strRef>
              <c:f>'[Диаграмма в Microsoft Office Word]Лист1'!$A$2:$A$3</c:f>
              <c:strCache>
                <c:ptCount val="2"/>
                <c:pt idx="0">
                  <c:v>количество ОН, ЕГЭ</c:v>
                </c:pt>
                <c:pt idx="1">
                  <c:v>количество ОН ОГЭ</c:v>
                </c:pt>
              </c:strCache>
            </c:strRef>
          </c:cat>
          <c:val>
            <c:numRef>
              <c:f>'[Диаграмма в Microsoft Office Word]Лист1'!$B$2:$B$3</c:f>
              <c:numCache>
                <c:formatCode>General</c:formatCode>
                <c:ptCount val="2"/>
                <c:pt idx="0">
                  <c:v>583</c:v>
                </c:pt>
                <c:pt idx="1">
                  <c:v>797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Word]Лист1'!$C$1</c:f>
              <c:strCache>
                <c:ptCount val="1"/>
                <c:pt idx="0">
                  <c:v>2016 г</c:v>
                </c:pt>
              </c:strCache>
            </c:strRef>
          </c:tx>
          <c:cat>
            <c:strRef>
              <c:f>'[Диаграмма в Microsoft Office Word]Лист1'!$A$2:$A$3</c:f>
              <c:strCache>
                <c:ptCount val="2"/>
                <c:pt idx="0">
                  <c:v>количество ОН, ЕГЭ</c:v>
                </c:pt>
                <c:pt idx="1">
                  <c:v>количество ОН ОГЭ</c:v>
                </c:pt>
              </c:strCache>
            </c:strRef>
          </c:cat>
          <c:val>
            <c:numRef>
              <c:f>'[Диаграмма в Microsoft Office Word]Лист1'!$C$2:$C$3</c:f>
              <c:numCache>
                <c:formatCode>General</c:formatCode>
                <c:ptCount val="2"/>
                <c:pt idx="0">
                  <c:v>733</c:v>
                </c:pt>
                <c:pt idx="1">
                  <c:v>858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Word]Лист1'!$D$1</c:f>
              <c:strCache>
                <c:ptCount val="1"/>
                <c:pt idx="0">
                  <c:v>2015 г</c:v>
                </c:pt>
              </c:strCache>
            </c:strRef>
          </c:tx>
          <c:cat>
            <c:strRef>
              <c:f>'[Диаграмма в Microsoft Office Word]Лист1'!$A$2:$A$3</c:f>
              <c:strCache>
                <c:ptCount val="2"/>
                <c:pt idx="0">
                  <c:v>количество ОН, ЕГЭ</c:v>
                </c:pt>
                <c:pt idx="1">
                  <c:v>количество ОН ОГЭ</c:v>
                </c:pt>
              </c:strCache>
            </c:strRef>
          </c:cat>
          <c:val>
            <c:numRef>
              <c:f>'[Диаграмма в Microsoft Office Word]Лист1'!$D$2:$D$3</c:f>
              <c:numCache>
                <c:formatCode>General</c:formatCode>
                <c:ptCount val="2"/>
                <c:pt idx="0">
                  <c:v>867</c:v>
                </c:pt>
                <c:pt idx="1">
                  <c:v>1041</c:v>
                </c:pt>
              </c:numCache>
            </c:numRef>
          </c:val>
        </c:ser>
        <c:shape val="cylinder"/>
        <c:axId val="39929728"/>
        <c:axId val="39931264"/>
        <c:axId val="0"/>
      </c:bar3DChart>
      <c:catAx>
        <c:axId val="39929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931264"/>
        <c:crosses val="autoZero"/>
        <c:auto val="1"/>
        <c:lblAlgn val="ctr"/>
        <c:lblOffset val="100"/>
      </c:catAx>
      <c:valAx>
        <c:axId val="39931264"/>
        <c:scaling>
          <c:orientation val="minMax"/>
        </c:scaling>
        <c:axPos val="l"/>
        <c:majorGridlines/>
        <c:numFmt formatCode="General" sourceLinked="1"/>
        <c:tickLblPos val="nextTo"/>
        <c:crossAx val="3992972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Доля студентов</a:t>
            </a:r>
            <a:r>
              <a:rPr lang="ru-RU" sz="1800" baseline="0" dirty="0">
                <a:latin typeface="Times New Roman" pitchFamily="18" charset="0"/>
                <a:cs typeface="Times New Roman" pitchFamily="18" charset="0"/>
              </a:rPr>
              <a:t> в общем количестве общественных наблюдателей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2017 г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'[Диаграмма в Microsoft Office Word]Лист1'!$A$2</c:f>
              <c:strCache>
                <c:ptCount val="1"/>
                <c:pt idx="0">
                  <c:v>% студентов</c:v>
                </c:pt>
              </c:strCache>
            </c:strRef>
          </c:cat>
          <c:val>
            <c:numRef>
              <c:f>'[Диаграмма в Microsoft Office Word]Лист1'!$B$2</c:f>
              <c:numCache>
                <c:formatCode>0.0%</c:formatCode>
                <c:ptCount val="1"/>
                <c:pt idx="0">
                  <c:v>6.3E-2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Word]Лист1'!$C$1</c:f>
              <c:strCache>
                <c:ptCount val="1"/>
                <c:pt idx="0">
                  <c:v>2016 г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'[Диаграмма в Microsoft Office Word]Лист1'!$A$2</c:f>
              <c:strCache>
                <c:ptCount val="1"/>
                <c:pt idx="0">
                  <c:v>% студентов</c:v>
                </c:pt>
              </c:strCache>
            </c:strRef>
          </c:cat>
          <c:val>
            <c:numRef>
              <c:f>'[Диаграмма в Microsoft Office Word]Лист1'!$C$2</c:f>
              <c:numCache>
                <c:formatCode>0.0%</c:formatCode>
                <c:ptCount val="1"/>
                <c:pt idx="0">
                  <c:v>4.3999999999999997E-2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Word]Лист1'!$D$1</c:f>
              <c:strCache>
                <c:ptCount val="1"/>
                <c:pt idx="0">
                  <c:v>2015 г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'[Диаграмма в Microsoft Office Word]Лист1'!$A$2</c:f>
              <c:strCache>
                <c:ptCount val="1"/>
                <c:pt idx="0">
                  <c:v>% студентов</c:v>
                </c:pt>
              </c:strCache>
            </c:strRef>
          </c:cat>
          <c:val>
            <c:numRef>
              <c:f>'[Диаграмма в Microsoft Office Word]Лист1'!$D$2</c:f>
              <c:numCache>
                <c:formatCode>0.0%</c:formatCode>
                <c:ptCount val="1"/>
                <c:pt idx="0">
                  <c:v>1.2999999999999998E-2</c:v>
                </c:pt>
              </c:numCache>
            </c:numRef>
          </c:val>
        </c:ser>
        <c:dLbls>
          <c:showVal val="1"/>
        </c:dLbls>
        <c:shape val="cylinder"/>
        <c:axId val="36948992"/>
        <c:axId val="36971264"/>
        <c:axId val="0"/>
      </c:bar3DChart>
      <c:catAx>
        <c:axId val="36948992"/>
        <c:scaling>
          <c:orientation val="minMax"/>
        </c:scaling>
        <c:axPos val="b"/>
        <c:tickLblPos val="nextTo"/>
        <c:crossAx val="36971264"/>
        <c:crosses val="autoZero"/>
        <c:auto val="1"/>
        <c:lblAlgn val="ctr"/>
        <c:lblOffset val="100"/>
      </c:catAx>
      <c:valAx>
        <c:axId val="36971264"/>
        <c:scaling>
          <c:orientation val="minMax"/>
        </c:scaling>
        <c:delete val="1"/>
        <c:axPos val="l"/>
        <c:majorGridlines/>
        <c:numFmt formatCode="0.0%" sourceLinked="1"/>
        <c:tickLblPos val="none"/>
        <c:crossAx val="3694899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Лист1!$L$7</c:f>
              <c:strCache>
                <c:ptCount val="1"/>
                <c:pt idx="0">
                  <c:v>2016 г (история, общество)</c:v>
                </c:pt>
              </c:strCache>
            </c:strRef>
          </c:tx>
          <c:cat>
            <c:strRef>
              <c:f>Лист1!$M$6:$N$6</c:f>
              <c:strCache>
                <c:ptCount val="2"/>
                <c:pt idx="0">
                  <c:v>кол-во ОО</c:v>
                </c:pt>
                <c:pt idx="1">
                  <c:v>кол-во н/наблюдателей</c:v>
                </c:pt>
              </c:strCache>
            </c:strRef>
          </c:cat>
          <c:val>
            <c:numRef>
              <c:f>Лист1!$M$7:$N$7</c:f>
              <c:numCache>
                <c:formatCode>General</c:formatCode>
                <c:ptCount val="2"/>
                <c:pt idx="0">
                  <c:v>19</c:v>
                </c:pt>
                <c:pt idx="1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Лист1!$L$8</c:f>
              <c:strCache>
                <c:ptCount val="1"/>
                <c:pt idx="0">
                  <c:v>2017 г (ОБЖ)</c:v>
                </c:pt>
              </c:strCache>
            </c:strRef>
          </c:tx>
          <c:cat>
            <c:strRef>
              <c:f>Лист1!$M$6:$N$6</c:f>
              <c:strCache>
                <c:ptCount val="2"/>
                <c:pt idx="0">
                  <c:v>кол-во ОО</c:v>
                </c:pt>
                <c:pt idx="1">
                  <c:v>кол-во н/наблюдателей</c:v>
                </c:pt>
              </c:strCache>
            </c:strRef>
          </c:cat>
          <c:val>
            <c:numRef>
              <c:f>Лист1!$M$8:$N$8</c:f>
              <c:numCache>
                <c:formatCode>General</c:formatCode>
                <c:ptCount val="2"/>
                <c:pt idx="0">
                  <c:v>26</c:v>
                </c:pt>
                <c:pt idx="1">
                  <c:v>69</c:v>
                </c:pt>
              </c:numCache>
            </c:numRef>
          </c:val>
        </c:ser>
        <c:shape val="box"/>
        <c:axId val="37091968"/>
        <c:axId val="37114240"/>
        <c:axId val="0"/>
      </c:bar3DChart>
      <c:catAx>
        <c:axId val="370919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114240"/>
        <c:crosses val="autoZero"/>
        <c:auto val="1"/>
        <c:lblAlgn val="ctr"/>
        <c:lblOffset val="100"/>
      </c:catAx>
      <c:valAx>
        <c:axId val="37114240"/>
        <c:scaling>
          <c:orientation val="minMax"/>
        </c:scaling>
        <c:axPos val="l"/>
        <c:majorGridlines/>
        <c:numFmt formatCode="General" sourceLinked="1"/>
        <c:tickLblPos val="nextTo"/>
        <c:crossAx val="37091968"/>
        <c:crosses val="autoZero"/>
        <c:crossBetween val="between"/>
      </c:valAx>
    </c:plotArea>
    <c:legend>
      <c:legendPos val="r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4C61F-9032-40ED-923A-B293AC939E43}" type="doc">
      <dgm:prSet loTypeId="urn:microsoft.com/office/officeart/2005/8/layout/list1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0E8AE9F-5F0C-4C7E-BB36-42ED29E40BFA}">
      <dgm:prSet phldrT="[Текст]"/>
      <dgm:spPr/>
      <dgm:t>
        <a:bodyPr/>
        <a:lstStyle/>
        <a:p>
          <a:pPr algn="ctr"/>
          <a:r>
            <a:rPr lang="ru-RU" dirty="0" smtClean="0"/>
            <a:t>ГИА - 9</a:t>
          </a:r>
          <a:endParaRPr lang="ru-RU" dirty="0"/>
        </a:p>
      </dgm:t>
    </dgm:pt>
    <dgm:pt modelId="{3E450A73-DF84-4F09-9902-F39EB0632C7E}" type="parTrans" cxnId="{34C1F95A-654E-47CA-ADC5-0455F8B7A7BB}">
      <dgm:prSet/>
      <dgm:spPr/>
      <dgm:t>
        <a:bodyPr/>
        <a:lstStyle/>
        <a:p>
          <a:endParaRPr lang="ru-RU"/>
        </a:p>
      </dgm:t>
    </dgm:pt>
    <dgm:pt modelId="{FAE55EDF-D219-4F5A-BBD4-5F10CD4CAAF6}" type="sibTrans" cxnId="{34C1F95A-654E-47CA-ADC5-0455F8B7A7BB}">
      <dgm:prSet/>
      <dgm:spPr/>
      <dgm:t>
        <a:bodyPr/>
        <a:lstStyle/>
        <a:p>
          <a:endParaRPr lang="ru-RU"/>
        </a:p>
      </dgm:t>
    </dgm:pt>
    <dgm:pt modelId="{4BBDE806-9BBF-410F-B541-F8206C7649AA}">
      <dgm:prSet phldrT="[Текст]"/>
      <dgm:spPr/>
      <dgm:t>
        <a:bodyPr/>
        <a:lstStyle/>
        <a:p>
          <a:pPr algn="ctr"/>
          <a:r>
            <a:rPr lang="ru-RU" dirty="0" smtClean="0"/>
            <a:t>127 ППЭ </a:t>
          </a:r>
          <a:endParaRPr lang="ru-RU" dirty="0"/>
        </a:p>
      </dgm:t>
    </dgm:pt>
    <dgm:pt modelId="{4D6EAE51-0E76-4CDD-B034-6F0816C25697}" type="parTrans" cxnId="{825D4EDC-B516-4AC1-B5F9-2DAC34FF83D8}">
      <dgm:prSet/>
      <dgm:spPr/>
      <dgm:t>
        <a:bodyPr/>
        <a:lstStyle/>
        <a:p>
          <a:endParaRPr lang="ru-RU"/>
        </a:p>
      </dgm:t>
    </dgm:pt>
    <dgm:pt modelId="{FAFBF429-0C46-4BA6-A7C2-B57D2754EFF9}" type="sibTrans" cxnId="{825D4EDC-B516-4AC1-B5F9-2DAC34FF83D8}">
      <dgm:prSet/>
      <dgm:spPr/>
      <dgm:t>
        <a:bodyPr/>
        <a:lstStyle/>
        <a:p>
          <a:endParaRPr lang="ru-RU"/>
        </a:p>
      </dgm:t>
    </dgm:pt>
    <dgm:pt modelId="{9C04235E-A6F5-43F2-9978-687DF730BF74}">
      <dgm:prSet phldrT="[Текст]"/>
      <dgm:spPr/>
      <dgm:t>
        <a:bodyPr/>
        <a:lstStyle/>
        <a:p>
          <a:pPr algn="ctr"/>
          <a:r>
            <a:rPr lang="ru-RU" dirty="0" smtClean="0"/>
            <a:t>2826  работников ППЭ</a:t>
          </a:r>
          <a:endParaRPr lang="ru-RU" dirty="0"/>
        </a:p>
      </dgm:t>
    </dgm:pt>
    <dgm:pt modelId="{E427E190-7C1C-401E-BAF0-6F4047E7C7CE}" type="parTrans" cxnId="{614DBF6E-D348-4B5C-A849-29A789DA7AF4}">
      <dgm:prSet/>
      <dgm:spPr/>
      <dgm:t>
        <a:bodyPr/>
        <a:lstStyle/>
        <a:p>
          <a:endParaRPr lang="ru-RU"/>
        </a:p>
      </dgm:t>
    </dgm:pt>
    <dgm:pt modelId="{CA73C29C-BAD5-4D19-B4E8-BC7CCBE38B8E}" type="sibTrans" cxnId="{614DBF6E-D348-4B5C-A849-29A789DA7AF4}">
      <dgm:prSet/>
      <dgm:spPr/>
      <dgm:t>
        <a:bodyPr/>
        <a:lstStyle/>
        <a:p>
          <a:endParaRPr lang="ru-RU"/>
        </a:p>
      </dgm:t>
    </dgm:pt>
    <dgm:pt modelId="{332ACD43-B952-4C20-8A65-7DDDCA0327FA}">
      <dgm:prSet/>
      <dgm:spPr/>
      <dgm:t>
        <a:bodyPr/>
        <a:lstStyle/>
        <a:p>
          <a:endParaRPr lang="ru-RU" dirty="0"/>
        </a:p>
      </dgm:t>
    </dgm:pt>
    <dgm:pt modelId="{A5022F80-CF52-498D-8A93-7195C8B2BDF6}" type="parTrans" cxnId="{28465DB4-4B8A-4C8A-8936-7035150CBF40}">
      <dgm:prSet/>
      <dgm:spPr/>
      <dgm:t>
        <a:bodyPr/>
        <a:lstStyle/>
        <a:p>
          <a:endParaRPr lang="ru-RU"/>
        </a:p>
      </dgm:t>
    </dgm:pt>
    <dgm:pt modelId="{19A439CD-6693-4E6F-A08E-7CFE0ACF1BE4}" type="sibTrans" cxnId="{28465DB4-4B8A-4C8A-8936-7035150CBF40}">
      <dgm:prSet/>
      <dgm:spPr/>
      <dgm:t>
        <a:bodyPr/>
        <a:lstStyle/>
        <a:p>
          <a:endParaRPr lang="ru-RU"/>
        </a:p>
      </dgm:t>
    </dgm:pt>
    <dgm:pt modelId="{03F8BE4E-9834-4AC8-AEA3-B2CBBF5F1F92}">
      <dgm:prSet/>
      <dgm:spPr/>
      <dgm:t>
        <a:bodyPr/>
        <a:lstStyle/>
        <a:p>
          <a:endParaRPr lang="ru-RU"/>
        </a:p>
      </dgm:t>
    </dgm:pt>
    <dgm:pt modelId="{415AEAA7-050D-421B-BB43-4189974A3438}" type="parTrans" cxnId="{41D6CA50-F0DE-4514-8536-256DC2B380BC}">
      <dgm:prSet/>
      <dgm:spPr/>
      <dgm:t>
        <a:bodyPr/>
        <a:lstStyle/>
        <a:p>
          <a:endParaRPr lang="ru-RU"/>
        </a:p>
      </dgm:t>
    </dgm:pt>
    <dgm:pt modelId="{E1EE8C14-17E7-46E1-BB30-FB8FFC8C20FE}" type="sibTrans" cxnId="{41D6CA50-F0DE-4514-8536-256DC2B380BC}">
      <dgm:prSet/>
      <dgm:spPr/>
      <dgm:t>
        <a:bodyPr/>
        <a:lstStyle/>
        <a:p>
          <a:endParaRPr lang="ru-RU"/>
        </a:p>
      </dgm:t>
    </dgm:pt>
    <dgm:pt modelId="{2841AD7E-CCAE-4996-87F5-A96CF8A0C214}" type="pres">
      <dgm:prSet presAssocID="{5D04C61F-9032-40ED-923A-B293AC939E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75171B-FF00-4E02-94B1-829267713272}" type="pres">
      <dgm:prSet presAssocID="{30E8AE9F-5F0C-4C7E-BB36-42ED29E40BFA}" presName="parentLin" presStyleCnt="0"/>
      <dgm:spPr/>
    </dgm:pt>
    <dgm:pt modelId="{D013FB62-E2F5-4065-91BA-9192458F45BC}" type="pres">
      <dgm:prSet presAssocID="{30E8AE9F-5F0C-4C7E-BB36-42ED29E40BF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DD6C499-DDFF-4BC4-93AA-551C3CB703D7}" type="pres">
      <dgm:prSet presAssocID="{30E8AE9F-5F0C-4C7E-BB36-42ED29E40BFA}" presName="parentText" presStyleLbl="node1" presStyleIdx="0" presStyleCnt="3" custScaleX="92144" custScaleY="93731" custLinFactX="3214" custLinFactNeighborX="100000" custLinFactNeighborY="-8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11A24-4B43-45A2-8985-2C3FFC95D904}" type="pres">
      <dgm:prSet presAssocID="{30E8AE9F-5F0C-4C7E-BB36-42ED29E40BFA}" presName="negativeSpace" presStyleCnt="0"/>
      <dgm:spPr/>
    </dgm:pt>
    <dgm:pt modelId="{BAEAC8B5-33D3-455A-AF21-A1AB9D89E88B}" type="pres">
      <dgm:prSet presAssocID="{30E8AE9F-5F0C-4C7E-BB36-42ED29E40BFA}" presName="childText" presStyleLbl="conFgAcc1" presStyleIdx="0" presStyleCnt="3">
        <dgm:presLayoutVars>
          <dgm:bulletEnabled val="1"/>
        </dgm:presLayoutVars>
      </dgm:prSet>
      <dgm:spPr/>
    </dgm:pt>
    <dgm:pt modelId="{59ABB246-D404-40AE-AF42-07D4ED0B4C45}" type="pres">
      <dgm:prSet presAssocID="{FAE55EDF-D219-4F5A-BBD4-5F10CD4CAAF6}" presName="spaceBetweenRectangles" presStyleCnt="0"/>
      <dgm:spPr/>
    </dgm:pt>
    <dgm:pt modelId="{D57DB3D1-8C5F-4ABD-B179-3C5D634BCB04}" type="pres">
      <dgm:prSet presAssocID="{4BBDE806-9BBF-410F-B541-F8206C7649AA}" presName="parentLin" presStyleCnt="0"/>
      <dgm:spPr/>
    </dgm:pt>
    <dgm:pt modelId="{7BBF66F1-206C-41EF-B931-FFA49AE6EEB4}" type="pres">
      <dgm:prSet presAssocID="{4BBDE806-9BBF-410F-B541-F8206C7649A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A60BE7D-FEA0-456B-BB53-68B56629F89A}" type="pres">
      <dgm:prSet presAssocID="{4BBDE806-9BBF-410F-B541-F8206C7649AA}" presName="parentText" presStyleLbl="node1" presStyleIdx="1" presStyleCnt="3" custScaleX="92500" custLinFactX="3214" custLinFactNeighborX="100000" custLinFactNeighborY="-18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36821-553A-46D6-B1CF-908DBE644813}" type="pres">
      <dgm:prSet presAssocID="{4BBDE806-9BBF-410F-B541-F8206C7649AA}" presName="negativeSpace" presStyleCnt="0"/>
      <dgm:spPr/>
    </dgm:pt>
    <dgm:pt modelId="{7306D9E7-43EC-4E40-94D2-8D85920389B7}" type="pres">
      <dgm:prSet presAssocID="{4BBDE806-9BBF-410F-B541-F8206C7649AA}" presName="childText" presStyleLbl="conFgAcc1" presStyleIdx="1" presStyleCnt="3">
        <dgm:presLayoutVars>
          <dgm:bulletEnabled val="1"/>
        </dgm:presLayoutVars>
      </dgm:prSet>
      <dgm:spPr/>
    </dgm:pt>
    <dgm:pt modelId="{C207CC5F-C656-42A4-932E-DBB614309AC4}" type="pres">
      <dgm:prSet presAssocID="{FAFBF429-0C46-4BA6-A7C2-B57D2754EFF9}" presName="spaceBetweenRectangles" presStyleCnt="0"/>
      <dgm:spPr/>
    </dgm:pt>
    <dgm:pt modelId="{DF3522DD-3B98-42D6-809C-C89CBFF3DC8F}" type="pres">
      <dgm:prSet presAssocID="{9C04235E-A6F5-43F2-9978-687DF730BF74}" presName="parentLin" presStyleCnt="0"/>
      <dgm:spPr/>
    </dgm:pt>
    <dgm:pt modelId="{49DCBE05-DD77-4F88-95EB-6DA01A493582}" type="pres">
      <dgm:prSet presAssocID="{9C04235E-A6F5-43F2-9978-687DF730BF7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3E4C50F-B4E4-4A12-A3BF-AD637F9E9FCB}" type="pres">
      <dgm:prSet presAssocID="{9C04235E-A6F5-43F2-9978-687DF730BF74}" presName="parentText" presStyleLbl="node1" presStyleIdx="2" presStyleCnt="3" custScaleX="95000" custLinFactX="3214" custLinFactNeighborX="100000" custLinFactNeighborY="-21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8C0D1-C84D-4401-AD32-8D6EC59984B3}" type="pres">
      <dgm:prSet presAssocID="{9C04235E-A6F5-43F2-9978-687DF730BF74}" presName="negativeSpace" presStyleCnt="0"/>
      <dgm:spPr/>
    </dgm:pt>
    <dgm:pt modelId="{4A7CD66D-1C02-420A-A2DF-FC0059974E57}" type="pres">
      <dgm:prSet presAssocID="{9C04235E-A6F5-43F2-9978-687DF730BF7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54AC9D-E78A-4BB0-AD9E-D71974BDF7A1}" type="presOf" srcId="{9C04235E-A6F5-43F2-9978-687DF730BF74}" destId="{49DCBE05-DD77-4F88-95EB-6DA01A493582}" srcOrd="0" destOrd="0" presId="urn:microsoft.com/office/officeart/2005/8/layout/list1"/>
    <dgm:cxn modelId="{93AD2828-8805-40E1-93A7-032163AC3D52}" type="presOf" srcId="{4BBDE806-9BBF-410F-B541-F8206C7649AA}" destId="{DA60BE7D-FEA0-456B-BB53-68B56629F89A}" srcOrd="1" destOrd="0" presId="urn:microsoft.com/office/officeart/2005/8/layout/list1"/>
    <dgm:cxn modelId="{DB86EC32-BF3F-4B37-8AC6-25010408156F}" type="presOf" srcId="{5D04C61F-9032-40ED-923A-B293AC939E43}" destId="{2841AD7E-CCAE-4996-87F5-A96CF8A0C214}" srcOrd="0" destOrd="0" presId="urn:microsoft.com/office/officeart/2005/8/layout/list1"/>
    <dgm:cxn modelId="{28465DB4-4B8A-4C8A-8936-7035150CBF40}" srcId="{9C04235E-A6F5-43F2-9978-687DF730BF74}" destId="{332ACD43-B952-4C20-8A65-7DDDCA0327FA}" srcOrd="1" destOrd="0" parTransId="{A5022F80-CF52-498D-8A93-7195C8B2BDF6}" sibTransId="{19A439CD-6693-4E6F-A08E-7CFE0ACF1BE4}"/>
    <dgm:cxn modelId="{41D6CA50-F0DE-4514-8536-256DC2B380BC}" srcId="{9C04235E-A6F5-43F2-9978-687DF730BF74}" destId="{03F8BE4E-9834-4AC8-AEA3-B2CBBF5F1F92}" srcOrd="0" destOrd="0" parTransId="{415AEAA7-050D-421B-BB43-4189974A3438}" sibTransId="{E1EE8C14-17E7-46E1-BB30-FB8FFC8C20FE}"/>
    <dgm:cxn modelId="{88F6FBD9-79A1-4E30-A4A6-5AB38C24F5C0}" type="presOf" srcId="{4BBDE806-9BBF-410F-B541-F8206C7649AA}" destId="{7BBF66F1-206C-41EF-B931-FFA49AE6EEB4}" srcOrd="0" destOrd="0" presId="urn:microsoft.com/office/officeart/2005/8/layout/list1"/>
    <dgm:cxn modelId="{8C2F493F-A92F-4FDD-BC73-C7DC6C16D226}" type="presOf" srcId="{9C04235E-A6F5-43F2-9978-687DF730BF74}" destId="{83E4C50F-B4E4-4A12-A3BF-AD637F9E9FCB}" srcOrd="1" destOrd="0" presId="urn:microsoft.com/office/officeart/2005/8/layout/list1"/>
    <dgm:cxn modelId="{9838E78A-3C14-4A34-86C7-018E377E4A93}" type="presOf" srcId="{30E8AE9F-5F0C-4C7E-BB36-42ED29E40BFA}" destId="{FDD6C499-DDFF-4BC4-93AA-551C3CB703D7}" srcOrd="1" destOrd="0" presId="urn:microsoft.com/office/officeart/2005/8/layout/list1"/>
    <dgm:cxn modelId="{C7DBCD7B-E8B8-4937-99A0-0F29134A5217}" type="presOf" srcId="{30E8AE9F-5F0C-4C7E-BB36-42ED29E40BFA}" destId="{D013FB62-E2F5-4065-91BA-9192458F45BC}" srcOrd="0" destOrd="0" presId="urn:microsoft.com/office/officeart/2005/8/layout/list1"/>
    <dgm:cxn modelId="{42A9D459-74A6-4070-B076-7807AE754E44}" type="presOf" srcId="{332ACD43-B952-4C20-8A65-7DDDCA0327FA}" destId="{4A7CD66D-1C02-420A-A2DF-FC0059974E57}" srcOrd="0" destOrd="1" presId="urn:microsoft.com/office/officeart/2005/8/layout/list1"/>
    <dgm:cxn modelId="{44E419FB-F102-4F0D-A193-A041ED0B558C}" type="presOf" srcId="{03F8BE4E-9834-4AC8-AEA3-B2CBBF5F1F92}" destId="{4A7CD66D-1C02-420A-A2DF-FC0059974E57}" srcOrd="0" destOrd="0" presId="urn:microsoft.com/office/officeart/2005/8/layout/list1"/>
    <dgm:cxn modelId="{614DBF6E-D348-4B5C-A849-29A789DA7AF4}" srcId="{5D04C61F-9032-40ED-923A-B293AC939E43}" destId="{9C04235E-A6F5-43F2-9978-687DF730BF74}" srcOrd="2" destOrd="0" parTransId="{E427E190-7C1C-401E-BAF0-6F4047E7C7CE}" sibTransId="{CA73C29C-BAD5-4D19-B4E8-BC7CCBE38B8E}"/>
    <dgm:cxn modelId="{34C1F95A-654E-47CA-ADC5-0455F8B7A7BB}" srcId="{5D04C61F-9032-40ED-923A-B293AC939E43}" destId="{30E8AE9F-5F0C-4C7E-BB36-42ED29E40BFA}" srcOrd="0" destOrd="0" parTransId="{3E450A73-DF84-4F09-9902-F39EB0632C7E}" sibTransId="{FAE55EDF-D219-4F5A-BBD4-5F10CD4CAAF6}"/>
    <dgm:cxn modelId="{825D4EDC-B516-4AC1-B5F9-2DAC34FF83D8}" srcId="{5D04C61F-9032-40ED-923A-B293AC939E43}" destId="{4BBDE806-9BBF-410F-B541-F8206C7649AA}" srcOrd="1" destOrd="0" parTransId="{4D6EAE51-0E76-4CDD-B034-6F0816C25697}" sibTransId="{FAFBF429-0C46-4BA6-A7C2-B57D2754EFF9}"/>
    <dgm:cxn modelId="{350161FD-925B-439E-A70C-508BB13E4A03}" type="presParOf" srcId="{2841AD7E-CCAE-4996-87F5-A96CF8A0C214}" destId="{D675171B-FF00-4E02-94B1-829267713272}" srcOrd="0" destOrd="0" presId="urn:microsoft.com/office/officeart/2005/8/layout/list1"/>
    <dgm:cxn modelId="{1544BAF7-742F-4478-92B2-BD2D278CFBE0}" type="presParOf" srcId="{D675171B-FF00-4E02-94B1-829267713272}" destId="{D013FB62-E2F5-4065-91BA-9192458F45BC}" srcOrd="0" destOrd="0" presId="urn:microsoft.com/office/officeart/2005/8/layout/list1"/>
    <dgm:cxn modelId="{A367AFC1-8650-4F48-AA62-6A82B025FAD7}" type="presParOf" srcId="{D675171B-FF00-4E02-94B1-829267713272}" destId="{FDD6C499-DDFF-4BC4-93AA-551C3CB703D7}" srcOrd="1" destOrd="0" presId="urn:microsoft.com/office/officeart/2005/8/layout/list1"/>
    <dgm:cxn modelId="{13F69CE9-95E2-4B9D-87A1-864AC520DE72}" type="presParOf" srcId="{2841AD7E-CCAE-4996-87F5-A96CF8A0C214}" destId="{28A11A24-4B43-45A2-8985-2C3FFC95D904}" srcOrd="1" destOrd="0" presId="urn:microsoft.com/office/officeart/2005/8/layout/list1"/>
    <dgm:cxn modelId="{C6DC6D13-4963-4F17-8336-E4DD881E4013}" type="presParOf" srcId="{2841AD7E-CCAE-4996-87F5-A96CF8A0C214}" destId="{BAEAC8B5-33D3-455A-AF21-A1AB9D89E88B}" srcOrd="2" destOrd="0" presId="urn:microsoft.com/office/officeart/2005/8/layout/list1"/>
    <dgm:cxn modelId="{FEF98D87-BFA5-4D2F-A33E-C6A7BF20FDC7}" type="presParOf" srcId="{2841AD7E-CCAE-4996-87F5-A96CF8A0C214}" destId="{59ABB246-D404-40AE-AF42-07D4ED0B4C45}" srcOrd="3" destOrd="0" presId="urn:microsoft.com/office/officeart/2005/8/layout/list1"/>
    <dgm:cxn modelId="{3C3A16C8-2532-417E-9126-76CE902E457D}" type="presParOf" srcId="{2841AD7E-CCAE-4996-87F5-A96CF8A0C214}" destId="{D57DB3D1-8C5F-4ABD-B179-3C5D634BCB04}" srcOrd="4" destOrd="0" presId="urn:microsoft.com/office/officeart/2005/8/layout/list1"/>
    <dgm:cxn modelId="{3D90CFCF-E9A3-4055-9AC6-5E5976408A62}" type="presParOf" srcId="{D57DB3D1-8C5F-4ABD-B179-3C5D634BCB04}" destId="{7BBF66F1-206C-41EF-B931-FFA49AE6EEB4}" srcOrd="0" destOrd="0" presId="urn:microsoft.com/office/officeart/2005/8/layout/list1"/>
    <dgm:cxn modelId="{76AA66F1-1242-4C8A-B75B-93F89970BFBC}" type="presParOf" srcId="{D57DB3D1-8C5F-4ABD-B179-3C5D634BCB04}" destId="{DA60BE7D-FEA0-456B-BB53-68B56629F89A}" srcOrd="1" destOrd="0" presId="urn:microsoft.com/office/officeart/2005/8/layout/list1"/>
    <dgm:cxn modelId="{C613A80B-8EC1-41B7-ADA0-BBF2E6300953}" type="presParOf" srcId="{2841AD7E-CCAE-4996-87F5-A96CF8A0C214}" destId="{D8836821-553A-46D6-B1CF-908DBE644813}" srcOrd="5" destOrd="0" presId="urn:microsoft.com/office/officeart/2005/8/layout/list1"/>
    <dgm:cxn modelId="{F936FBE2-C28D-45B3-96B9-1B3AE0BAF678}" type="presParOf" srcId="{2841AD7E-CCAE-4996-87F5-A96CF8A0C214}" destId="{7306D9E7-43EC-4E40-94D2-8D85920389B7}" srcOrd="6" destOrd="0" presId="urn:microsoft.com/office/officeart/2005/8/layout/list1"/>
    <dgm:cxn modelId="{FD977702-4423-49B0-BC52-BBF40ECDD60E}" type="presParOf" srcId="{2841AD7E-CCAE-4996-87F5-A96CF8A0C214}" destId="{C207CC5F-C656-42A4-932E-DBB614309AC4}" srcOrd="7" destOrd="0" presId="urn:microsoft.com/office/officeart/2005/8/layout/list1"/>
    <dgm:cxn modelId="{6170D6F0-5CA8-4E3C-9A4F-17B857EBE9CE}" type="presParOf" srcId="{2841AD7E-CCAE-4996-87F5-A96CF8A0C214}" destId="{DF3522DD-3B98-42D6-809C-C89CBFF3DC8F}" srcOrd="8" destOrd="0" presId="urn:microsoft.com/office/officeart/2005/8/layout/list1"/>
    <dgm:cxn modelId="{01019DBD-9927-4BC9-A793-7C4E64ED6860}" type="presParOf" srcId="{DF3522DD-3B98-42D6-809C-C89CBFF3DC8F}" destId="{49DCBE05-DD77-4F88-95EB-6DA01A493582}" srcOrd="0" destOrd="0" presId="urn:microsoft.com/office/officeart/2005/8/layout/list1"/>
    <dgm:cxn modelId="{246A6101-119C-44BD-8C7D-AA6D44EDAFCB}" type="presParOf" srcId="{DF3522DD-3B98-42D6-809C-C89CBFF3DC8F}" destId="{83E4C50F-B4E4-4A12-A3BF-AD637F9E9FCB}" srcOrd="1" destOrd="0" presId="urn:microsoft.com/office/officeart/2005/8/layout/list1"/>
    <dgm:cxn modelId="{A2E6F02B-50FE-4580-9D7B-B0FBF74369A1}" type="presParOf" srcId="{2841AD7E-CCAE-4996-87F5-A96CF8A0C214}" destId="{EC58C0D1-C84D-4401-AD32-8D6EC59984B3}" srcOrd="9" destOrd="0" presId="urn:microsoft.com/office/officeart/2005/8/layout/list1"/>
    <dgm:cxn modelId="{7C76A5AE-5B17-495A-9068-E35C6B8DAC2F}" type="presParOf" srcId="{2841AD7E-CCAE-4996-87F5-A96CF8A0C214}" destId="{4A7CD66D-1C02-420A-A2DF-FC0059974E57}" srcOrd="10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9B0E9-719B-4AB1-873A-2BBB5A0AEB6E}" type="doc">
      <dgm:prSet loTypeId="urn:microsoft.com/office/officeart/2005/8/layout/vList4" loCatId="list" qsTypeId="urn:microsoft.com/office/officeart/2005/8/quickstyle/simple4" qsCatId="simple" csTypeId="urn:microsoft.com/office/officeart/2005/8/colors/accent1_2#4" csCatId="accent1" phldr="0"/>
      <dgm:spPr/>
      <dgm:t>
        <a:bodyPr/>
        <a:lstStyle/>
        <a:p>
          <a:endParaRPr lang="ru-RU"/>
        </a:p>
      </dgm:t>
    </dgm:pt>
    <dgm:pt modelId="{DE6DF0E2-7184-4CC7-B76B-E873523B92E9}" type="pres">
      <dgm:prSet presAssocID="{1E19B0E9-719B-4AB1-873A-2BBB5A0AEB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0BE3314-41EB-4F3D-BD13-0B214C465585}" type="presOf" srcId="{1E19B0E9-719B-4AB1-873A-2BBB5A0AEB6E}" destId="{DE6DF0E2-7184-4CC7-B76B-E873523B92E9}" srcOrd="0" destOrd="0" presId="urn:microsoft.com/office/officeart/2005/8/layout/vList4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2925FB-D598-4F98-B1AA-106791BDEC47}" type="doc">
      <dgm:prSet loTypeId="urn:microsoft.com/office/officeart/2005/8/layout/list1" loCatId="list" qsTypeId="urn:microsoft.com/office/officeart/2005/8/quickstyle/simple1#4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88CBC0A3-BF07-4B01-8FE5-683E24920DFC}">
      <dgm:prSet phldrT="[Текст]" custT="1"/>
      <dgm:spPr/>
      <dgm:t>
        <a:bodyPr/>
        <a:lstStyle/>
        <a:p>
          <a:pPr algn="ctr"/>
          <a:r>
            <a:rPr lang="ru-RU" sz="2700" dirty="0" smtClean="0"/>
            <a:t>ЕГЭ</a:t>
          </a:r>
          <a:endParaRPr lang="ru-RU" sz="2700" dirty="0"/>
        </a:p>
      </dgm:t>
    </dgm:pt>
    <dgm:pt modelId="{A8728DBC-822D-49F6-9D8A-940FD9F64BCE}" type="parTrans" cxnId="{FADE4338-5226-48CC-A648-6CCCC703C913}">
      <dgm:prSet/>
      <dgm:spPr/>
      <dgm:t>
        <a:bodyPr/>
        <a:lstStyle/>
        <a:p>
          <a:endParaRPr lang="ru-RU"/>
        </a:p>
      </dgm:t>
    </dgm:pt>
    <dgm:pt modelId="{695C25CB-74B7-45D6-8688-5DDDEA782365}" type="sibTrans" cxnId="{FADE4338-5226-48CC-A648-6CCCC703C913}">
      <dgm:prSet/>
      <dgm:spPr/>
      <dgm:t>
        <a:bodyPr/>
        <a:lstStyle/>
        <a:p>
          <a:endParaRPr lang="ru-RU"/>
        </a:p>
      </dgm:t>
    </dgm:pt>
    <dgm:pt modelId="{5285FD52-D7B3-47DA-8806-E755927060DF}">
      <dgm:prSet phldrT="[Текст]" custT="1"/>
      <dgm:spPr/>
      <dgm:t>
        <a:bodyPr/>
        <a:lstStyle/>
        <a:p>
          <a:pPr algn="ctr"/>
          <a:r>
            <a:rPr lang="ru-RU" sz="2700" dirty="0" smtClean="0"/>
            <a:t>58</a:t>
          </a:r>
          <a:r>
            <a:rPr lang="ru-RU" sz="2800" dirty="0" smtClean="0"/>
            <a:t> ППЭ (</a:t>
          </a:r>
          <a:r>
            <a:rPr lang="ru-RU" sz="2800" dirty="0" err="1" smtClean="0"/>
            <a:t>Оnline</a:t>
          </a:r>
          <a:r>
            <a:rPr lang="ru-RU" sz="2800" dirty="0" smtClean="0"/>
            <a:t> трансляция  в 94,25% аудиторий)</a:t>
          </a:r>
          <a:endParaRPr lang="ru-RU" sz="2800" dirty="0"/>
        </a:p>
      </dgm:t>
    </dgm:pt>
    <dgm:pt modelId="{9DBD6A7F-4B68-443E-A391-8B1685F52D30}" type="parTrans" cxnId="{91E039C0-F6B1-4F8F-904F-6B5CCAB45CBE}">
      <dgm:prSet/>
      <dgm:spPr/>
      <dgm:t>
        <a:bodyPr/>
        <a:lstStyle/>
        <a:p>
          <a:endParaRPr lang="ru-RU"/>
        </a:p>
      </dgm:t>
    </dgm:pt>
    <dgm:pt modelId="{6E974094-AEFE-4D75-B6EC-ABD87A327D5E}" type="sibTrans" cxnId="{91E039C0-F6B1-4F8F-904F-6B5CCAB45CBE}">
      <dgm:prSet/>
      <dgm:spPr/>
      <dgm:t>
        <a:bodyPr/>
        <a:lstStyle/>
        <a:p>
          <a:endParaRPr lang="ru-RU"/>
        </a:p>
      </dgm:t>
    </dgm:pt>
    <dgm:pt modelId="{FFEDDAA1-B3C9-443D-9F69-11C40800AD16}">
      <dgm:prSet phldrT="[Текст]" custT="1"/>
      <dgm:spPr/>
      <dgm:t>
        <a:bodyPr/>
        <a:lstStyle/>
        <a:p>
          <a:pPr algn="ctr"/>
          <a:r>
            <a:rPr lang="ru-RU" sz="2700" dirty="0" smtClean="0"/>
            <a:t>Более</a:t>
          </a:r>
          <a:r>
            <a:rPr lang="ru-RU" sz="2800" dirty="0" smtClean="0"/>
            <a:t> 2000 работников ППЭ</a:t>
          </a:r>
          <a:endParaRPr lang="ru-RU" sz="2800" dirty="0"/>
        </a:p>
      </dgm:t>
    </dgm:pt>
    <dgm:pt modelId="{04AE2C66-01DC-42E1-99B2-FD8E78503538}" type="parTrans" cxnId="{F76E2634-59F5-41AA-B4CC-D155B5BFB43F}">
      <dgm:prSet/>
      <dgm:spPr/>
      <dgm:t>
        <a:bodyPr/>
        <a:lstStyle/>
        <a:p>
          <a:endParaRPr lang="ru-RU"/>
        </a:p>
      </dgm:t>
    </dgm:pt>
    <dgm:pt modelId="{5EA9AD41-0F35-4CDB-917A-8A07B8D73903}" type="sibTrans" cxnId="{F76E2634-59F5-41AA-B4CC-D155B5BFB43F}">
      <dgm:prSet/>
      <dgm:spPr/>
      <dgm:t>
        <a:bodyPr/>
        <a:lstStyle/>
        <a:p>
          <a:endParaRPr lang="ru-RU"/>
        </a:p>
      </dgm:t>
    </dgm:pt>
    <dgm:pt modelId="{5965D168-3697-44D6-82F6-8CF068FD127D}">
      <dgm:prSet phldrT="[Текст]" custT="1"/>
      <dgm:spPr/>
      <dgm:t>
        <a:bodyPr/>
        <a:lstStyle/>
        <a:p>
          <a:pPr algn="ctr"/>
          <a:r>
            <a:rPr lang="ru-RU" sz="2800" dirty="0" smtClean="0"/>
            <a:t>участвовали в ЕГЭ 6332 выпускника</a:t>
          </a:r>
          <a:endParaRPr lang="ru-RU" sz="2800" dirty="0"/>
        </a:p>
      </dgm:t>
    </dgm:pt>
    <dgm:pt modelId="{A41264BA-C015-4151-98F3-407762043A09}" type="parTrans" cxnId="{AA6989C1-CCF2-46C8-A03E-45C2D7CD0D30}">
      <dgm:prSet/>
      <dgm:spPr/>
      <dgm:t>
        <a:bodyPr/>
        <a:lstStyle/>
        <a:p>
          <a:endParaRPr lang="ru-RU"/>
        </a:p>
      </dgm:t>
    </dgm:pt>
    <dgm:pt modelId="{46F6A84D-0BD8-4017-9C54-81B6ABB4AFF2}" type="sibTrans" cxnId="{AA6989C1-CCF2-46C8-A03E-45C2D7CD0D30}">
      <dgm:prSet/>
      <dgm:spPr/>
      <dgm:t>
        <a:bodyPr/>
        <a:lstStyle/>
        <a:p>
          <a:endParaRPr lang="ru-RU"/>
        </a:p>
      </dgm:t>
    </dgm:pt>
    <dgm:pt modelId="{3566685D-EC33-4FF6-BA07-BDDA48D10B92}" type="pres">
      <dgm:prSet presAssocID="{DE2925FB-D598-4F98-B1AA-106791BDE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63226B-CA29-46F7-BF10-BE2E723FC7B5}" type="pres">
      <dgm:prSet presAssocID="{88CBC0A3-BF07-4B01-8FE5-683E24920DFC}" presName="parentLin" presStyleCnt="0"/>
      <dgm:spPr/>
    </dgm:pt>
    <dgm:pt modelId="{D8AE2BDB-95B3-4E5A-A031-F9945B6F3B27}" type="pres">
      <dgm:prSet presAssocID="{88CBC0A3-BF07-4B01-8FE5-683E24920DF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52252FD-F820-4F08-8E70-C89D7DCADF71}" type="pres">
      <dgm:prSet presAssocID="{88CBC0A3-BF07-4B01-8FE5-683E24920DFC}" presName="parentText" presStyleLbl="node1" presStyleIdx="0" presStyleCnt="4" custScaleX="116875" custScaleY="158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DAEA5-4EAA-4B4F-94CA-14055E2078B3}" type="pres">
      <dgm:prSet presAssocID="{88CBC0A3-BF07-4B01-8FE5-683E24920DFC}" presName="negativeSpace" presStyleCnt="0"/>
      <dgm:spPr/>
    </dgm:pt>
    <dgm:pt modelId="{D54DCC9D-5730-424F-B547-4DC1CF6DC079}" type="pres">
      <dgm:prSet presAssocID="{88CBC0A3-BF07-4B01-8FE5-683E24920DFC}" presName="childText" presStyleLbl="conFgAcc1" presStyleIdx="0" presStyleCnt="4">
        <dgm:presLayoutVars>
          <dgm:bulletEnabled val="1"/>
        </dgm:presLayoutVars>
      </dgm:prSet>
      <dgm:spPr/>
    </dgm:pt>
    <dgm:pt modelId="{D1447127-25DC-483E-80B0-0EF7D8281F85}" type="pres">
      <dgm:prSet presAssocID="{695C25CB-74B7-45D6-8688-5DDDEA782365}" presName="spaceBetweenRectangles" presStyleCnt="0"/>
      <dgm:spPr/>
    </dgm:pt>
    <dgm:pt modelId="{C0F512FA-3BD5-4A12-9BA2-2B514D3A4180}" type="pres">
      <dgm:prSet presAssocID="{5285FD52-D7B3-47DA-8806-E755927060DF}" presName="parentLin" presStyleCnt="0"/>
      <dgm:spPr/>
    </dgm:pt>
    <dgm:pt modelId="{8F9F2135-09D7-4A20-959C-B86F5493D187}" type="pres">
      <dgm:prSet presAssocID="{5285FD52-D7B3-47DA-8806-E755927060D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4E61A29-3C84-4FA6-9717-5E881A29CBB5}" type="pres">
      <dgm:prSet presAssocID="{5285FD52-D7B3-47DA-8806-E755927060DF}" presName="parentText" presStyleLbl="node1" presStyleIdx="1" presStyleCnt="4" custScaleX="116546" custScaleY="2448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E455C-5520-494F-8DA6-6D93A74C1E2A}" type="pres">
      <dgm:prSet presAssocID="{5285FD52-D7B3-47DA-8806-E755927060DF}" presName="negativeSpace" presStyleCnt="0"/>
      <dgm:spPr/>
    </dgm:pt>
    <dgm:pt modelId="{023B0660-2B33-47BB-A525-0A13050A66CC}" type="pres">
      <dgm:prSet presAssocID="{5285FD52-D7B3-47DA-8806-E755927060DF}" presName="childText" presStyleLbl="conFgAcc1" presStyleIdx="1" presStyleCnt="4">
        <dgm:presLayoutVars>
          <dgm:bulletEnabled val="1"/>
        </dgm:presLayoutVars>
      </dgm:prSet>
      <dgm:spPr/>
    </dgm:pt>
    <dgm:pt modelId="{C7BE6C72-BD3F-4F8C-B8F4-D6C43748CFB8}" type="pres">
      <dgm:prSet presAssocID="{6E974094-AEFE-4D75-B6EC-ABD87A327D5E}" presName="spaceBetweenRectangles" presStyleCnt="0"/>
      <dgm:spPr/>
    </dgm:pt>
    <dgm:pt modelId="{D3AE64E2-5066-4CF7-9711-EBFB5A11C106}" type="pres">
      <dgm:prSet presAssocID="{FFEDDAA1-B3C9-443D-9F69-11C40800AD16}" presName="parentLin" presStyleCnt="0"/>
      <dgm:spPr/>
    </dgm:pt>
    <dgm:pt modelId="{476E2393-BFC6-4ACD-91F4-11F53CD0B32D}" type="pres">
      <dgm:prSet presAssocID="{FFEDDAA1-B3C9-443D-9F69-11C40800AD1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1DC0299-383E-4EFB-998A-2DAC6F5ECFC1}" type="pres">
      <dgm:prSet presAssocID="{FFEDDAA1-B3C9-443D-9F69-11C40800AD16}" presName="parentText" presStyleLbl="node1" presStyleIdx="2" presStyleCnt="4" custScaleX="120250" custScaleY="174421" custLinFactNeighborX="2262" custLinFactNeighborY="-64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D6F44-10AD-4CC1-B05B-2DC0D8969612}" type="pres">
      <dgm:prSet presAssocID="{FFEDDAA1-B3C9-443D-9F69-11C40800AD16}" presName="negativeSpace" presStyleCnt="0"/>
      <dgm:spPr/>
    </dgm:pt>
    <dgm:pt modelId="{64848E48-A3FE-4C73-AB50-C06A9D8BFA64}" type="pres">
      <dgm:prSet presAssocID="{FFEDDAA1-B3C9-443D-9F69-11C40800AD16}" presName="childText" presStyleLbl="conFgAcc1" presStyleIdx="2" presStyleCnt="4">
        <dgm:presLayoutVars>
          <dgm:bulletEnabled val="1"/>
        </dgm:presLayoutVars>
      </dgm:prSet>
      <dgm:spPr/>
    </dgm:pt>
    <dgm:pt modelId="{5E987BAE-8310-496C-8CDE-27E82CBC727D}" type="pres">
      <dgm:prSet presAssocID="{5EA9AD41-0F35-4CDB-917A-8A07B8D73903}" presName="spaceBetweenRectangles" presStyleCnt="0"/>
      <dgm:spPr/>
    </dgm:pt>
    <dgm:pt modelId="{996AFD14-CB94-4CDE-9319-24B5376510A1}" type="pres">
      <dgm:prSet presAssocID="{5965D168-3697-44D6-82F6-8CF068FD127D}" presName="parentLin" presStyleCnt="0"/>
      <dgm:spPr/>
    </dgm:pt>
    <dgm:pt modelId="{71244F8C-6A33-43A4-B951-EAB613DA10F1}" type="pres">
      <dgm:prSet presAssocID="{5965D168-3697-44D6-82F6-8CF068FD127D}" presName="parentLeftMargin" presStyleLbl="node1" presStyleIdx="2" presStyleCnt="4" custScaleX="113500" custScaleY="174421" custLinFactNeighborX="2262" custLinFactNeighborY="-6492"/>
      <dgm:spPr/>
      <dgm:t>
        <a:bodyPr/>
        <a:lstStyle/>
        <a:p>
          <a:endParaRPr lang="ru-RU"/>
        </a:p>
      </dgm:t>
    </dgm:pt>
    <dgm:pt modelId="{5E939F58-10AD-4F3A-BD75-DA12189E0934}" type="pres">
      <dgm:prSet presAssocID="{5965D168-3697-44D6-82F6-8CF068FD127D}" presName="parentText" presStyleLbl="node1" presStyleIdx="3" presStyleCnt="4" custAng="0" custScaleX="137851" custScaleY="203094" custLinFactNeighborX="-70470" custLinFactNeighborY="-59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DB9C2-904F-48D6-8907-8419C1A9A38F}" type="pres">
      <dgm:prSet presAssocID="{5965D168-3697-44D6-82F6-8CF068FD127D}" presName="negativeSpace" presStyleCnt="0"/>
      <dgm:spPr/>
    </dgm:pt>
    <dgm:pt modelId="{4A342205-99FE-4F94-882D-B87C47F31DD1}" type="pres">
      <dgm:prSet presAssocID="{5965D168-3697-44D6-82F6-8CF068FD127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FAE0B3B-4EE4-4568-B810-ED82BC0245E0}" type="presOf" srcId="{5285FD52-D7B3-47DA-8806-E755927060DF}" destId="{04E61A29-3C84-4FA6-9717-5E881A29CBB5}" srcOrd="1" destOrd="0" presId="urn:microsoft.com/office/officeart/2005/8/layout/list1"/>
    <dgm:cxn modelId="{0ABF6051-B954-4A54-A92B-7255067D9DE5}" type="presOf" srcId="{DE2925FB-D598-4F98-B1AA-106791BDEC47}" destId="{3566685D-EC33-4FF6-BA07-BDDA48D10B92}" srcOrd="0" destOrd="0" presId="urn:microsoft.com/office/officeart/2005/8/layout/list1"/>
    <dgm:cxn modelId="{F76E2634-59F5-41AA-B4CC-D155B5BFB43F}" srcId="{DE2925FB-D598-4F98-B1AA-106791BDEC47}" destId="{FFEDDAA1-B3C9-443D-9F69-11C40800AD16}" srcOrd="2" destOrd="0" parTransId="{04AE2C66-01DC-42E1-99B2-FD8E78503538}" sibTransId="{5EA9AD41-0F35-4CDB-917A-8A07B8D73903}"/>
    <dgm:cxn modelId="{28C1D833-1B97-4AF3-93C2-0A2878DA413B}" type="presOf" srcId="{88CBC0A3-BF07-4B01-8FE5-683E24920DFC}" destId="{652252FD-F820-4F08-8E70-C89D7DCADF71}" srcOrd="1" destOrd="0" presId="urn:microsoft.com/office/officeart/2005/8/layout/list1"/>
    <dgm:cxn modelId="{0A0BE641-FFFF-4064-9C08-E5D0E1546BD3}" type="presOf" srcId="{FFEDDAA1-B3C9-443D-9F69-11C40800AD16}" destId="{476E2393-BFC6-4ACD-91F4-11F53CD0B32D}" srcOrd="0" destOrd="0" presId="urn:microsoft.com/office/officeart/2005/8/layout/list1"/>
    <dgm:cxn modelId="{10F7A0EC-197C-47B4-8DE8-286AA3A827B3}" type="presOf" srcId="{5965D168-3697-44D6-82F6-8CF068FD127D}" destId="{71244F8C-6A33-43A4-B951-EAB613DA10F1}" srcOrd="0" destOrd="0" presId="urn:microsoft.com/office/officeart/2005/8/layout/list1"/>
    <dgm:cxn modelId="{91E039C0-F6B1-4F8F-904F-6B5CCAB45CBE}" srcId="{DE2925FB-D598-4F98-B1AA-106791BDEC47}" destId="{5285FD52-D7B3-47DA-8806-E755927060DF}" srcOrd="1" destOrd="0" parTransId="{9DBD6A7F-4B68-443E-A391-8B1685F52D30}" sibTransId="{6E974094-AEFE-4D75-B6EC-ABD87A327D5E}"/>
    <dgm:cxn modelId="{F77F9E4D-ACBD-4A61-ABB3-A074A1F4730B}" type="presOf" srcId="{FFEDDAA1-B3C9-443D-9F69-11C40800AD16}" destId="{D1DC0299-383E-4EFB-998A-2DAC6F5ECFC1}" srcOrd="1" destOrd="0" presId="urn:microsoft.com/office/officeart/2005/8/layout/list1"/>
    <dgm:cxn modelId="{AA6989C1-CCF2-46C8-A03E-45C2D7CD0D30}" srcId="{DE2925FB-D598-4F98-B1AA-106791BDEC47}" destId="{5965D168-3697-44D6-82F6-8CF068FD127D}" srcOrd="3" destOrd="0" parTransId="{A41264BA-C015-4151-98F3-407762043A09}" sibTransId="{46F6A84D-0BD8-4017-9C54-81B6ABB4AFF2}"/>
    <dgm:cxn modelId="{6591E877-0F6E-48A3-A5FD-1457BAA0E45E}" type="presOf" srcId="{5285FD52-D7B3-47DA-8806-E755927060DF}" destId="{8F9F2135-09D7-4A20-959C-B86F5493D187}" srcOrd="0" destOrd="0" presId="urn:microsoft.com/office/officeart/2005/8/layout/list1"/>
    <dgm:cxn modelId="{A4116594-22A8-456D-A838-5CFD7614EDAF}" type="presOf" srcId="{5965D168-3697-44D6-82F6-8CF068FD127D}" destId="{5E939F58-10AD-4F3A-BD75-DA12189E0934}" srcOrd="1" destOrd="0" presId="urn:microsoft.com/office/officeart/2005/8/layout/list1"/>
    <dgm:cxn modelId="{FADE4338-5226-48CC-A648-6CCCC703C913}" srcId="{DE2925FB-D598-4F98-B1AA-106791BDEC47}" destId="{88CBC0A3-BF07-4B01-8FE5-683E24920DFC}" srcOrd="0" destOrd="0" parTransId="{A8728DBC-822D-49F6-9D8A-940FD9F64BCE}" sibTransId="{695C25CB-74B7-45D6-8688-5DDDEA782365}"/>
    <dgm:cxn modelId="{42E220A5-0926-47FF-9741-1EB91798487F}" type="presOf" srcId="{88CBC0A3-BF07-4B01-8FE5-683E24920DFC}" destId="{D8AE2BDB-95B3-4E5A-A031-F9945B6F3B27}" srcOrd="0" destOrd="0" presId="urn:microsoft.com/office/officeart/2005/8/layout/list1"/>
    <dgm:cxn modelId="{F83519D9-A9CF-405F-8BD6-FDE415711BD2}" type="presParOf" srcId="{3566685D-EC33-4FF6-BA07-BDDA48D10B92}" destId="{0963226B-CA29-46F7-BF10-BE2E723FC7B5}" srcOrd="0" destOrd="0" presId="urn:microsoft.com/office/officeart/2005/8/layout/list1"/>
    <dgm:cxn modelId="{7522C872-F110-4726-BAA2-A329A30F720F}" type="presParOf" srcId="{0963226B-CA29-46F7-BF10-BE2E723FC7B5}" destId="{D8AE2BDB-95B3-4E5A-A031-F9945B6F3B27}" srcOrd="0" destOrd="0" presId="urn:microsoft.com/office/officeart/2005/8/layout/list1"/>
    <dgm:cxn modelId="{9DB94EDB-D6D5-459B-935A-3F585781CF44}" type="presParOf" srcId="{0963226B-CA29-46F7-BF10-BE2E723FC7B5}" destId="{652252FD-F820-4F08-8E70-C89D7DCADF71}" srcOrd="1" destOrd="0" presId="urn:microsoft.com/office/officeart/2005/8/layout/list1"/>
    <dgm:cxn modelId="{E5922B43-BEF9-4007-8F07-57764D082806}" type="presParOf" srcId="{3566685D-EC33-4FF6-BA07-BDDA48D10B92}" destId="{17BDAEA5-4EAA-4B4F-94CA-14055E2078B3}" srcOrd="1" destOrd="0" presId="urn:microsoft.com/office/officeart/2005/8/layout/list1"/>
    <dgm:cxn modelId="{7ABC1F1E-7503-49C9-B0CF-54F45B56FE8B}" type="presParOf" srcId="{3566685D-EC33-4FF6-BA07-BDDA48D10B92}" destId="{D54DCC9D-5730-424F-B547-4DC1CF6DC079}" srcOrd="2" destOrd="0" presId="urn:microsoft.com/office/officeart/2005/8/layout/list1"/>
    <dgm:cxn modelId="{B6A75544-6941-42AB-AB51-C0D89310B640}" type="presParOf" srcId="{3566685D-EC33-4FF6-BA07-BDDA48D10B92}" destId="{D1447127-25DC-483E-80B0-0EF7D8281F85}" srcOrd="3" destOrd="0" presId="urn:microsoft.com/office/officeart/2005/8/layout/list1"/>
    <dgm:cxn modelId="{20BD18C4-5EB6-4FE4-BEBF-D19F77907C91}" type="presParOf" srcId="{3566685D-EC33-4FF6-BA07-BDDA48D10B92}" destId="{C0F512FA-3BD5-4A12-9BA2-2B514D3A4180}" srcOrd="4" destOrd="0" presId="urn:microsoft.com/office/officeart/2005/8/layout/list1"/>
    <dgm:cxn modelId="{43AC1B2C-E3CC-43ED-BF69-FFA172C035CA}" type="presParOf" srcId="{C0F512FA-3BD5-4A12-9BA2-2B514D3A4180}" destId="{8F9F2135-09D7-4A20-959C-B86F5493D187}" srcOrd="0" destOrd="0" presId="urn:microsoft.com/office/officeart/2005/8/layout/list1"/>
    <dgm:cxn modelId="{018FA4AF-826D-42FB-8AA0-B9E67D290389}" type="presParOf" srcId="{C0F512FA-3BD5-4A12-9BA2-2B514D3A4180}" destId="{04E61A29-3C84-4FA6-9717-5E881A29CBB5}" srcOrd="1" destOrd="0" presId="urn:microsoft.com/office/officeart/2005/8/layout/list1"/>
    <dgm:cxn modelId="{FA49E8D3-A1AC-4B9F-93CE-4E30A5AB8CE9}" type="presParOf" srcId="{3566685D-EC33-4FF6-BA07-BDDA48D10B92}" destId="{29CE455C-5520-494F-8DA6-6D93A74C1E2A}" srcOrd="5" destOrd="0" presId="urn:microsoft.com/office/officeart/2005/8/layout/list1"/>
    <dgm:cxn modelId="{A94FBB5E-3148-4DFE-ADCB-79449B643152}" type="presParOf" srcId="{3566685D-EC33-4FF6-BA07-BDDA48D10B92}" destId="{023B0660-2B33-47BB-A525-0A13050A66CC}" srcOrd="6" destOrd="0" presId="urn:microsoft.com/office/officeart/2005/8/layout/list1"/>
    <dgm:cxn modelId="{133B8717-33CE-4771-AC03-586B6366CA78}" type="presParOf" srcId="{3566685D-EC33-4FF6-BA07-BDDA48D10B92}" destId="{C7BE6C72-BD3F-4F8C-B8F4-D6C43748CFB8}" srcOrd="7" destOrd="0" presId="urn:microsoft.com/office/officeart/2005/8/layout/list1"/>
    <dgm:cxn modelId="{26DC1CED-5014-47F0-8D7D-1BFB0D46965C}" type="presParOf" srcId="{3566685D-EC33-4FF6-BA07-BDDA48D10B92}" destId="{D3AE64E2-5066-4CF7-9711-EBFB5A11C106}" srcOrd="8" destOrd="0" presId="urn:microsoft.com/office/officeart/2005/8/layout/list1"/>
    <dgm:cxn modelId="{87FE1A89-FB9D-4524-BDCE-13231FEBD1AA}" type="presParOf" srcId="{D3AE64E2-5066-4CF7-9711-EBFB5A11C106}" destId="{476E2393-BFC6-4ACD-91F4-11F53CD0B32D}" srcOrd="0" destOrd="0" presId="urn:microsoft.com/office/officeart/2005/8/layout/list1"/>
    <dgm:cxn modelId="{28E93940-1C5A-4A9A-A989-B2873C32E8D9}" type="presParOf" srcId="{D3AE64E2-5066-4CF7-9711-EBFB5A11C106}" destId="{D1DC0299-383E-4EFB-998A-2DAC6F5ECFC1}" srcOrd="1" destOrd="0" presId="urn:microsoft.com/office/officeart/2005/8/layout/list1"/>
    <dgm:cxn modelId="{1BC82FD9-57F7-44BF-994F-A96937379805}" type="presParOf" srcId="{3566685D-EC33-4FF6-BA07-BDDA48D10B92}" destId="{550D6F44-10AD-4CC1-B05B-2DC0D8969612}" srcOrd="9" destOrd="0" presId="urn:microsoft.com/office/officeart/2005/8/layout/list1"/>
    <dgm:cxn modelId="{D45E194A-A215-4649-8A8E-18BB9C5D7C06}" type="presParOf" srcId="{3566685D-EC33-4FF6-BA07-BDDA48D10B92}" destId="{64848E48-A3FE-4C73-AB50-C06A9D8BFA64}" srcOrd="10" destOrd="0" presId="urn:microsoft.com/office/officeart/2005/8/layout/list1"/>
    <dgm:cxn modelId="{30087A7C-4DFF-436A-A2C6-6D11E7387B22}" type="presParOf" srcId="{3566685D-EC33-4FF6-BA07-BDDA48D10B92}" destId="{5E987BAE-8310-496C-8CDE-27E82CBC727D}" srcOrd="11" destOrd="0" presId="urn:microsoft.com/office/officeart/2005/8/layout/list1"/>
    <dgm:cxn modelId="{F5685E1B-81DF-4394-9804-44253ED69C6B}" type="presParOf" srcId="{3566685D-EC33-4FF6-BA07-BDDA48D10B92}" destId="{996AFD14-CB94-4CDE-9319-24B5376510A1}" srcOrd="12" destOrd="0" presId="urn:microsoft.com/office/officeart/2005/8/layout/list1"/>
    <dgm:cxn modelId="{5FD0270F-65D0-4430-B168-70A13F896BE0}" type="presParOf" srcId="{996AFD14-CB94-4CDE-9319-24B5376510A1}" destId="{71244F8C-6A33-43A4-B951-EAB613DA10F1}" srcOrd="0" destOrd="0" presId="urn:microsoft.com/office/officeart/2005/8/layout/list1"/>
    <dgm:cxn modelId="{DC63D014-C9DD-4E84-B2EC-2213A4B113ED}" type="presParOf" srcId="{996AFD14-CB94-4CDE-9319-24B5376510A1}" destId="{5E939F58-10AD-4F3A-BD75-DA12189E0934}" srcOrd="1" destOrd="0" presId="urn:microsoft.com/office/officeart/2005/8/layout/list1"/>
    <dgm:cxn modelId="{25B30505-7400-40FE-9570-45002896A128}" type="presParOf" srcId="{3566685D-EC33-4FF6-BA07-BDDA48D10B92}" destId="{666DB9C2-904F-48D6-8907-8419C1A9A38F}" srcOrd="13" destOrd="0" presId="urn:microsoft.com/office/officeart/2005/8/layout/list1"/>
    <dgm:cxn modelId="{4A63635E-1439-49B8-8424-807C9EEF5778}" type="presParOf" srcId="{3566685D-EC33-4FF6-BA07-BDDA48D10B92}" destId="{4A342205-99FE-4F94-882D-B87C47F31DD1}" srcOrd="14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83B504C-71C7-4E82-9428-CDB725583E9C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704C80C-84EB-40CF-AC76-C6F87485A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3E2E-C788-4F42-95EF-C78650D6CC33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34059-8DB6-4328-AE3D-C8C4890D4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2D5DC-CBDF-4C40-86BB-DDD7601ECD98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8290-2396-4F25-9804-B9FBA1621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CEC3A-BEA7-46B3-9230-E32636B25F6D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D8B0-9D4E-4004-8AAE-E642304C8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0A10FD-D0BF-4DE6-8F17-499BFDD5C7C1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8A5318-320E-4B05-B4EB-11F90AE22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EB1194-D070-4881-B918-52E04AA46CCC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4A7A09-2FEC-4F84-9F01-DE157FDD9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28571C-1242-4CEA-8935-0350615EA208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60E41C-5935-4C9C-A924-997A9DC4B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7D376A-E9A0-49C4-B431-31BF8FDFF990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4E6497-17ED-4FF3-B996-63AAB6720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1629-6A1D-4CB5-848B-00C3B3095CA7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54AA-E04E-45DF-B72F-219BF8CF3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C083E7-07A5-4F50-843D-DE32BAA0154F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4FFEF1-8497-457C-883F-4239D8393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D0D4506-9350-4DF1-BC4D-BEAB340D73CC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803D648-8867-4891-8B06-5DE9D399F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4D10647-62C8-4131-9221-7D7B14302D33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69BF329-DC0C-4618-96E6-ED83BF88F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22" r:id="rId4"/>
    <p:sldLayoutId id="2147483723" r:id="rId5"/>
    <p:sldLayoutId id="2147483724" r:id="rId6"/>
    <p:sldLayoutId id="2147483718" r:id="rId7"/>
    <p:sldLayoutId id="2147483725" r:id="rId8"/>
    <p:sldLayoutId id="2147483726" r:id="rId9"/>
    <p:sldLayoutId id="2147483717" r:id="rId10"/>
    <p:sldLayoutId id="214748371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u03.ru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Опыт Республики Бурятия по осуществлению общественного наблюдения за процедурами оценки качества общего образования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ru-RU" sz="1800" smtClean="0">
              <a:solidFill>
                <a:schemeClr val="tx1"/>
              </a:solidFill>
            </a:endParaRPr>
          </a:p>
          <a:p>
            <a:pPr marR="0"/>
            <a:r>
              <a:rPr lang="ru-RU" sz="1800" smtClean="0">
                <a:solidFill>
                  <a:schemeClr val="tx1"/>
                </a:solidFill>
              </a:rPr>
              <a:t>Шангина Ирина Петровна</a:t>
            </a:r>
          </a:p>
          <a:p>
            <a:pPr marR="0"/>
            <a:endParaRPr lang="ru-RU" sz="1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3800"/>
            <a:ext cx="52165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786063"/>
            <a:ext cx="5000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219200"/>
            <a:ext cx="61436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476375" y="1196975"/>
            <a:ext cx="554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43608" y="1340768"/>
          <a:ext cx="7386044" cy="494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565400"/>
            <a:ext cx="30273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125538"/>
            <a:ext cx="46894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endParaRPr lang="ru-RU" b="1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3" pitchFamily="18" charset="2"/>
              <a:buNone/>
            </a:pPr>
            <a:endParaRPr lang="ru-RU" b="1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3" pitchFamily="18" charset="2"/>
              <a:buNone/>
            </a:pPr>
            <a:endParaRPr lang="ru-RU" b="1" smtClean="0">
              <a:solidFill>
                <a:srgbClr val="00518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3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Спасибо за внимание !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1124744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3651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5363" name="Группа 5"/>
          <p:cNvGrpSpPr>
            <a:grpSpLocks/>
          </p:cNvGrpSpPr>
          <p:nvPr/>
        </p:nvGrpSpPr>
        <p:grpSpPr bwMode="auto">
          <a:xfrm>
            <a:off x="900113" y="4581525"/>
            <a:ext cx="6985000" cy="935038"/>
            <a:chOff x="686187" y="3096341"/>
            <a:chExt cx="6245299" cy="10332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86187" y="3096341"/>
              <a:ext cx="6245299" cy="1033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058066" y="3147212"/>
              <a:ext cx="5372376" cy="931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5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116013" y="4797425"/>
            <a:ext cx="6840537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участвовали в ОГЭ 10 </a:t>
            </a:r>
            <a:r>
              <a:rPr lang="ru-RU" sz="27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707выпускников </a:t>
            </a:r>
            <a:endParaRPr lang="ru-RU" sz="27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331640" y="1397000"/>
          <a:ext cx="68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291969">
            <a:off x="342900" y="1136650"/>
            <a:ext cx="3671888" cy="3810000"/>
          </a:xfr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5315">
            <a:off x="5483225" y="1128713"/>
            <a:ext cx="31607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213100"/>
            <a:ext cx="4084637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539750" y="5157788"/>
            <a:ext cx="24479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Lucida Sans Unicode" pitchFamily="34" charset="0"/>
                <a:hlinkClick r:id="rId5"/>
              </a:rPr>
              <a:t>www.edu</a:t>
            </a:r>
            <a:r>
              <a:rPr lang="ru-RU" sz="1600">
                <a:latin typeface="Lucida Sans Unicode" pitchFamily="34" charset="0"/>
                <a:hlinkClick r:id="rId5"/>
              </a:rPr>
              <a:t>03.</a:t>
            </a:r>
            <a:r>
              <a:rPr lang="en-US" sz="1600">
                <a:latin typeface="Lucida Sans Unicode" pitchFamily="34" charset="0"/>
                <a:hlinkClick r:id="rId5"/>
              </a:rPr>
              <a:t>ru</a:t>
            </a:r>
            <a:endParaRPr lang="ru-RU" sz="1600">
              <a:latin typeface="Lucida Sans Unicode" pitchFamily="34" charset="0"/>
            </a:endParaRPr>
          </a:p>
          <a:p>
            <a:r>
              <a:rPr lang="ru-RU" sz="1600">
                <a:latin typeface="Lucida Sans Unicode" pitchFamily="34" charset="0"/>
              </a:rPr>
              <a:t>Сайт Министерства образования и науки Республики Бурятия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573463"/>
            <a:ext cx="371475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4038" y="981075"/>
            <a:ext cx="350996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773238"/>
            <a:ext cx="4608513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3121025"/>
        </p:xfrm>
        <a:graphic>
          <a:graphicData uri="http://schemas.openxmlformats.org/drawingml/2006/table">
            <a:tbl>
              <a:tblPr/>
              <a:tblGrid>
                <a:gridCol w="946150"/>
                <a:gridCol w="2016125"/>
                <a:gridCol w="2089150"/>
                <a:gridCol w="3178175"/>
              </a:tblGrid>
              <a:tr h="194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запланированных общественных наблюдателей, чел.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явившихся в ППЭ общественных наблюдателей, чел.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дней онлайн-наблюдения, осуществленного региональным  центром для осуществления онлайн-видеонаблюдения за соблюдением установленного порядка проведения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1162 (78,94%)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1328 (57,58%)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Количество </a:t>
            </a:r>
            <a:r>
              <a:rPr lang="ru-RU" sz="2700" dirty="0"/>
              <a:t>общественных наблюдателей ЕГЭ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600201"/>
          <a:ext cx="7848872" cy="434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268413"/>
            <a:ext cx="4122737" cy="3052762"/>
          </a:xfr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0" y="3068638"/>
            <a:ext cx="436245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7643192" cy="434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823</TotalTime>
  <Words>58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Minobnauki RB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Республики Бурятия по осуществлению общественного наблюдения за процедурами оценки качества общего образования</dc:title>
  <dc:creator>shangina</dc:creator>
  <cp:lastModifiedBy>Администратор</cp:lastModifiedBy>
  <cp:revision>71</cp:revision>
  <dcterms:created xsi:type="dcterms:W3CDTF">2017-10-13T01:46:10Z</dcterms:created>
  <dcterms:modified xsi:type="dcterms:W3CDTF">2017-10-25T15:33:32Z</dcterms:modified>
</cp:coreProperties>
</file>