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58" r:id="rId5"/>
    <p:sldId id="269" r:id="rId6"/>
    <p:sldId id="261" r:id="rId7"/>
    <p:sldId id="260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A50021"/>
    <a:srgbClr val="CCDAEC"/>
    <a:srgbClr val="D5D5FF"/>
    <a:srgbClr val="C9C9FF"/>
    <a:srgbClr val="B9B9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3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8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679301169926506E-3"/>
          <c:y val="7.7306352291189845E-2"/>
          <c:w val="0.99103206988300718"/>
          <c:h val="0.460443383274874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'Аналитическая справка'!$D$49</c:f>
              <c:strCache>
                <c:ptCount val="1"/>
                <c:pt idx="0">
                  <c:v>ДОО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'Аналитическая справка'!$C$50:$C$52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'Аналитическая справка'!$D$50:$D$52</c:f>
              <c:numCache>
                <c:formatCode>General</c:formatCode>
                <c:ptCount val="3"/>
                <c:pt idx="0">
                  <c:v>82</c:v>
                </c:pt>
                <c:pt idx="1">
                  <c:v>124</c:v>
                </c:pt>
                <c:pt idx="2">
                  <c:v>80</c:v>
                </c:pt>
              </c:numCache>
            </c:numRef>
          </c:val>
        </c:ser>
        <c:ser>
          <c:idx val="1"/>
          <c:order val="1"/>
          <c:tx>
            <c:strRef>
              <c:f>'Аналитическая справка'!$E$49</c:f>
              <c:strCache>
                <c:ptCount val="1"/>
                <c:pt idx="0">
                  <c:v>ОО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'Аналитическая справка'!$C$50:$C$52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'Аналитическая справка'!$E$50:$E$52</c:f>
              <c:numCache>
                <c:formatCode>General</c:formatCode>
                <c:ptCount val="3"/>
                <c:pt idx="0">
                  <c:v>94</c:v>
                </c:pt>
                <c:pt idx="1">
                  <c:v>110</c:v>
                </c:pt>
                <c:pt idx="2">
                  <c:v>92</c:v>
                </c:pt>
              </c:numCache>
            </c:numRef>
          </c:val>
        </c:ser>
        <c:ser>
          <c:idx val="2"/>
          <c:order val="2"/>
          <c:tx>
            <c:strRef>
              <c:f>'Аналитическая справка'!$F$49</c:f>
              <c:strCache>
                <c:ptCount val="1"/>
                <c:pt idx="0">
                  <c:v>ОДОД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Constantia" panose="02030602050306030303" pitchFamily="18" charset="0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'Аналитическая справка'!$C$50:$C$52</c:f>
              <c:numCache>
                <c:formatCode>General</c:formatCode>
                <c:ptCount val="3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</c:numCache>
            </c:numRef>
          </c:cat>
          <c:val>
            <c:numRef>
              <c:f>'Аналитическая справка'!$F$50:$F$52</c:f>
              <c:numCache>
                <c:formatCode>General</c:formatCode>
                <c:ptCount val="3"/>
                <c:pt idx="0">
                  <c:v>6</c:v>
                </c:pt>
                <c:pt idx="1">
                  <c:v>11</c:v>
                </c:pt>
                <c:pt idx="2">
                  <c:v>8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08189200"/>
        <c:axId val="308191944"/>
      </c:barChart>
      <c:catAx>
        <c:axId val="308189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accent6">
                    <a:lumMod val="50000"/>
                  </a:schemeClr>
                </a:solidFill>
                <a:latin typeface="Constantia" panose="02030602050306030303" pitchFamily="18" charset="0"/>
                <a:ea typeface="+mn-ea"/>
                <a:cs typeface="+mn-cs"/>
              </a:defRPr>
            </a:pPr>
            <a:endParaRPr lang="ru-RU"/>
          </a:p>
        </c:txPr>
        <c:crossAx val="308191944"/>
        <c:crosses val="autoZero"/>
        <c:auto val="1"/>
        <c:lblAlgn val="ctr"/>
        <c:lblOffset val="100"/>
        <c:noMultiLvlLbl val="0"/>
      </c:catAx>
      <c:valAx>
        <c:axId val="3081919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08189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486577056409928"/>
          <c:y val="0.82195190515611793"/>
          <c:w val="0.29670585095064766"/>
          <c:h val="0.1780480948438821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accent6">
                  <a:lumMod val="50000"/>
                </a:schemeClr>
              </a:solidFill>
              <a:latin typeface="Constantia" panose="02030602050306030303" pitchFamily="18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7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8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4CC690-B0C3-4BAE-BE38-ACD62DDCAE43}" type="doc">
      <dgm:prSet loTypeId="urn:microsoft.com/office/officeart/2005/8/layout/radial1" loCatId="cycle" qsTypeId="urn:microsoft.com/office/officeart/2005/8/quickstyle/simple3" qsCatId="simple" csTypeId="urn:microsoft.com/office/officeart/2005/8/colors/colorful1#7" csCatId="colorful" phldr="1"/>
      <dgm:spPr/>
      <dgm:t>
        <a:bodyPr/>
        <a:lstStyle/>
        <a:p>
          <a:endParaRPr lang="ru-RU"/>
        </a:p>
      </dgm:t>
    </dgm:pt>
    <dgm:pt modelId="{B1C52E9E-6390-4819-8655-F12E1B256B9B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ОЦЕНКА КАЧЕСТВА ОБРАЗОВАНИЯ</a:t>
          </a:r>
          <a:endParaRPr lang="ru-RU" sz="1800" b="1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gm:t>
    </dgm:pt>
    <dgm:pt modelId="{7CF07973-84B5-43B8-93B6-FB63E05A64E0}" type="parTrans" cxnId="{9A7707F3-A5F2-4A1F-B02B-BADC2C1F3B71}">
      <dgm:prSet/>
      <dgm:spPr/>
      <dgm:t>
        <a:bodyPr/>
        <a:lstStyle/>
        <a:p>
          <a:endParaRPr lang="ru-RU"/>
        </a:p>
      </dgm:t>
    </dgm:pt>
    <dgm:pt modelId="{58A64497-6620-46F1-A2C1-81D94F22AEAF}" type="sibTrans" cxnId="{9A7707F3-A5F2-4A1F-B02B-BADC2C1F3B71}">
      <dgm:prSet/>
      <dgm:spPr/>
      <dgm:t>
        <a:bodyPr/>
        <a:lstStyle/>
        <a:p>
          <a:endParaRPr lang="ru-RU"/>
        </a:p>
      </dgm:t>
    </dgm:pt>
    <dgm:pt modelId="{192800AC-0F08-4182-9299-9D1E4942549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МИНИСТЕРСТВО ОБРАЗОВАНИЯ ИРКУТСКОЙ ОБЛАСТИ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gm:t>
    </dgm:pt>
    <dgm:pt modelId="{A7FBFCFE-1222-4F28-BF46-AA5C19277A9F}" type="parTrans" cxnId="{2D85613A-0FE4-4F5A-9978-64C54C35991C}">
      <dgm:prSet/>
      <dgm:spPr/>
      <dgm:t>
        <a:bodyPr/>
        <a:lstStyle/>
        <a:p>
          <a:endParaRPr lang="ru-RU"/>
        </a:p>
      </dgm:t>
    </dgm:pt>
    <dgm:pt modelId="{F793AF2B-6FBC-4743-8ADD-A00276DAC135}" type="sibTrans" cxnId="{2D85613A-0FE4-4F5A-9978-64C54C35991C}">
      <dgm:prSet/>
      <dgm:spPr/>
      <dgm:t>
        <a:bodyPr/>
        <a:lstStyle/>
        <a:p>
          <a:endParaRPr lang="ru-RU"/>
        </a:p>
      </dgm:t>
    </dgm:pt>
    <dgm:pt modelId="{EB407117-F716-4987-94AE-E413465BE63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МУНИЦИПАЛЬНЫЕ ОРГАНЫ УПРАВЛЕНИЕМ ОБРАЗОВАНИЯ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gm:t>
    </dgm:pt>
    <dgm:pt modelId="{667436AB-1101-436B-B964-828555E9A10E}" type="parTrans" cxnId="{8FA0EB5B-65E4-4C2B-87FD-AB17C06EE7B7}">
      <dgm:prSet/>
      <dgm:spPr/>
      <dgm:t>
        <a:bodyPr/>
        <a:lstStyle/>
        <a:p>
          <a:endParaRPr lang="ru-RU"/>
        </a:p>
      </dgm:t>
    </dgm:pt>
    <dgm:pt modelId="{F4539C45-26B7-43D7-AB9D-71A49F39737F}" type="sibTrans" cxnId="{8FA0EB5B-65E4-4C2B-87FD-AB17C06EE7B7}">
      <dgm:prSet/>
      <dgm:spPr/>
      <dgm:t>
        <a:bodyPr/>
        <a:lstStyle/>
        <a:p>
          <a:endParaRPr lang="ru-RU"/>
        </a:p>
      </dgm:t>
    </dgm:pt>
    <dgm:pt modelId="{AD6DE597-AF54-4365-88FC-951B77E0A10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ОБРАЗОВАТЕЛЬНЫЕ ОРГАНИЗАЦИИ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gm:t>
    </dgm:pt>
    <dgm:pt modelId="{58853072-7EE4-4ACA-9DC1-055C252E986B}" type="parTrans" cxnId="{5A67BBA7-1886-4EE7-AEE3-4480F66F81D8}">
      <dgm:prSet/>
      <dgm:spPr/>
      <dgm:t>
        <a:bodyPr/>
        <a:lstStyle/>
        <a:p>
          <a:endParaRPr lang="ru-RU"/>
        </a:p>
      </dgm:t>
    </dgm:pt>
    <dgm:pt modelId="{05BF757C-C4B5-4E16-BE86-691556A4AA5A}" type="sibTrans" cxnId="{5A67BBA7-1886-4EE7-AEE3-4480F66F81D8}">
      <dgm:prSet/>
      <dgm:spPr/>
      <dgm:t>
        <a:bodyPr/>
        <a:lstStyle/>
        <a:p>
          <a:endParaRPr lang="ru-RU"/>
        </a:p>
      </dgm:t>
    </dgm:pt>
    <dgm:pt modelId="{68E8EFE2-4306-4615-97A4-D62C930E74B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ОБЩЕСТВЕННЫЙ СОВЕТ ПРИ МИНИСТЕРСТВЕ ОБРАЗОВАНИЯ ИРКУТСКОЙ ОБЛАСТИ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gm:t>
    </dgm:pt>
    <dgm:pt modelId="{037B12A0-68B6-4C41-AE15-F48E57B4DA26}" type="parTrans" cxnId="{68F7E3A2-658A-4327-8A12-235EC241F058}">
      <dgm:prSet/>
      <dgm:spPr/>
      <dgm:t>
        <a:bodyPr/>
        <a:lstStyle/>
        <a:p>
          <a:endParaRPr lang="ru-RU"/>
        </a:p>
      </dgm:t>
    </dgm:pt>
    <dgm:pt modelId="{845D7A06-CD66-4A44-BC32-E7FE6DBC524E}" type="sibTrans" cxnId="{68F7E3A2-658A-4327-8A12-235EC241F058}">
      <dgm:prSet/>
      <dgm:spPr/>
      <dgm:t>
        <a:bodyPr/>
        <a:lstStyle/>
        <a:p>
          <a:endParaRPr lang="ru-RU"/>
        </a:p>
      </dgm:t>
    </dgm:pt>
    <dgm:pt modelId="{11C513B8-C289-45FE-8585-972AE8B99B42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ПОЛУЧАТЕЛИ ОБРАЗОВАТЕЛЬНЫХ УСЛУГ</a:t>
          </a:r>
          <a:endParaRPr lang="ru-RU" sz="1600" b="1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gm:t>
    </dgm:pt>
    <dgm:pt modelId="{E3143203-8D6F-4C37-B8DF-596CB2E748EB}" type="parTrans" cxnId="{7EA1BF62-58D4-4CC7-BA9E-A6DB4334AE4F}">
      <dgm:prSet/>
      <dgm:spPr/>
      <dgm:t>
        <a:bodyPr/>
        <a:lstStyle/>
        <a:p>
          <a:endParaRPr lang="ru-RU"/>
        </a:p>
      </dgm:t>
    </dgm:pt>
    <dgm:pt modelId="{0D3F7054-0969-4E50-AF31-A5629B0F48EC}" type="sibTrans" cxnId="{7EA1BF62-58D4-4CC7-BA9E-A6DB4334AE4F}">
      <dgm:prSet/>
      <dgm:spPr/>
      <dgm:t>
        <a:bodyPr/>
        <a:lstStyle/>
        <a:p>
          <a:endParaRPr lang="ru-RU"/>
        </a:p>
      </dgm:t>
    </dgm:pt>
    <dgm:pt modelId="{23C6C701-14C3-401D-9BB9-33CA073C1CCE}" type="pres">
      <dgm:prSet presAssocID="{294CC690-B0C3-4BAE-BE38-ACD62DDCAE4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A9F4A9-9607-463C-810B-AB7C501E10E0}" type="pres">
      <dgm:prSet presAssocID="{B1C52E9E-6390-4819-8655-F12E1B256B9B}" presName="centerShape" presStyleLbl="node0" presStyleIdx="0" presStyleCnt="1" custScaleX="153087" custScaleY="135124"/>
      <dgm:spPr/>
      <dgm:t>
        <a:bodyPr/>
        <a:lstStyle/>
        <a:p>
          <a:endParaRPr lang="ru-RU"/>
        </a:p>
      </dgm:t>
    </dgm:pt>
    <dgm:pt modelId="{637D1B17-1A72-4825-A9EC-DE398DE1A3FC}" type="pres">
      <dgm:prSet presAssocID="{A7FBFCFE-1222-4F28-BF46-AA5C19277A9F}" presName="Name9" presStyleLbl="parChTrans1D2" presStyleIdx="0" presStyleCnt="5"/>
      <dgm:spPr/>
      <dgm:t>
        <a:bodyPr/>
        <a:lstStyle/>
        <a:p>
          <a:endParaRPr lang="ru-RU"/>
        </a:p>
      </dgm:t>
    </dgm:pt>
    <dgm:pt modelId="{0A5D540D-90EE-4BAC-AC87-B203168181B5}" type="pres">
      <dgm:prSet presAssocID="{A7FBFCFE-1222-4F28-BF46-AA5C19277A9F}" presName="connTx" presStyleLbl="parChTrans1D2" presStyleIdx="0" presStyleCnt="5"/>
      <dgm:spPr/>
      <dgm:t>
        <a:bodyPr/>
        <a:lstStyle/>
        <a:p>
          <a:endParaRPr lang="ru-RU"/>
        </a:p>
      </dgm:t>
    </dgm:pt>
    <dgm:pt modelId="{0BF1B4CF-673A-4D65-BE0D-E534689BB27A}" type="pres">
      <dgm:prSet presAssocID="{192800AC-0F08-4182-9299-9D1E49425494}" presName="node" presStyleLbl="node1" presStyleIdx="0" presStyleCnt="5" custScaleX="165849" custScaleY="728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EF2A43-52B1-4A3A-A60D-1017FC4B0FAA}" type="pres">
      <dgm:prSet presAssocID="{667436AB-1101-436B-B964-828555E9A10E}" presName="Name9" presStyleLbl="parChTrans1D2" presStyleIdx="1" presStyleCnt="5"/>
      <dgm:spPr/>
      <dgm:t>
        <a:bodyPr/>
        <a:lstStyle/>
        <a:p>
          <a:endParaRPr lang="ru-RU"/>
        </a:p>
      </dgm:t>
    </dgm:pt>
    <dgm:pt modelId="{E857B3A1-3DB2-4183-B0E1-706C7F7C8EE1}" type="pres">
      <dgm:prSet presAssocID="{667436AB-1101-436B-B964-828555E9A10E}" presName="connTx" presStyleLbl="parChTrans1D2" presStyleIdx="1" presStyleCnt="5"/>
      <dgm:spPr/>
      <dgm:t>
        <a:bodyPr/>
        <a:lstStyle/>
        <a:p>
          <a:endParaRPr lang="ru-RU"/>
        </a:p>
      </dgm:t>
    </dgm:pt>
    <dgm:pt modelId="{77B1C464-C8F5-4500-BCEA-D431971D0E87}" type="pres">
      <dgm:prSet presAssocID="{EB407117-F716-4987-94AE-E413465BE63E}" presName="node" presStyleLbl="node1" presStyleIdx="1" presStyleCnt="5" custScaleX="163594" custScaleY="68734" custRadScaleRad="125120" custRadScaleInc="-153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91C1BC-39EA-4E42-B4A7-72E8613CD370}" type="pres">
      <dgm:prSet presAssocID="{58853072-7EE4-4ACA-9DC1-055C252E986B}" presName="Name9" presStyleLbl="parChTrans1D2" presStyleIdx="2" presStyleCnt="5"/>
      <dgm:spPr/>
      <dgm:t>
        <a:bodyPr/>
        <a:lstStyle/>
        <a:p>
          <a:endParaRPr lang="ru-RU"/>
        </a:p>
      </dgm:t>
    </dgm:pt>
    <dgm:pt modelId="{E1B82C7D-20A9-46BA-B150-8EE1E38D5666}" type="pres">
      <dgm:prSet presAssocID="{58853072-7EE4-4ACA-9DC1-055C252E986B}" presName="connTx" presStyleLbl="parChTrans1D2" presStyleIdx="2" presStyleCnt="5"/>
      <dgm:spPr/>
      <dgm:t>
        <a:bodyPr/>
        <a:lstStyle/>
        <a:p>
          <a:endParaRPr lang="ru-RU"/>
        </a:p>
      </dgm:t>
    </dgm:pt>
    <dgm:pt modelId="{4CD36180-2BFE-490E-94D9-05F1A28802BA}" type="pres">
      <dgm:prSet presAssocID="{AD6DE597-AF54-4365-88FC-951B77E0A100}" presName="node" presStyleLbl="node1" presStyleIdx="2" presStyleCnt="5" custScaleX="178595" custScaleY="85806" custRadScaleRad="121172" custRadScaleInc="-53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F0DD5A-B5DE-443D-90FF-939A4612569F}" type="pres">
      <dgm:prSet presAssocID="{037B12A0-68B6-4C41-AE15-F48E57B4DA26}" presName="Name9" presStyleLbl="parChTrans1D2" presStyleIdx="3" presStyleCnt="5"/>
      <dgm:spPr/>
      <dgm:t>
        <a:bodyPr/>
        <a:lstStyle/>
        <a:p>
          <a:endParaRPr lang="ru-RU"/>
        </a:p>
      </dgm:t>
    </dgm:pt>
    <dgm:pt modelId="{E86A1ED2-622B-427D-A9FB-F3705D1384DF}" type="pres">
      <dgm:prSet presAssocID="{037B12A0-68B6-4C41-AE15-F48E57B4DA26}" presName="connTx" presStyleLbl="parChTrans1D2" presStyleIdx="3" presStyleCnt="5"/>
      <dgm:spPr/>
      <dgm:t>
        <a:bodyPr/>
        <a:lstStyle/>
        <a:p>
          <a:endParaRPr lang="ru-RU"/>
        </a:p>
      </dgm:t>
    </dgm:pt>
    <dgm:pt modelId="{10AA0BD8-47BA-4E18-98A2-824296AA7E2E}" type="pres">
      <dgm:prSet presAssocID="{68E8EFE2-4306-4615-97A4-D62C930E74BE}" presName="node" presStyleLbl="node1" presStyleIdx="3" presStyleCnt="5" custScaleX="194439" custScaleY="85241" custRadScaleRad="122000" custRadScaleInc="458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CF4372-E745-4926-AF5F-9CECECA35495}" type="pres">
      <dgm:prSet presAssocID="{E3143203-8D6F-4C37-B8DF-596CB2E748EB}" presName="Name9" presStyleLbl="parChTrans1D2" presStyleIdx="4" presStyleCnt="5"/>
      <dgm:spPr/>
      <dgm:t>
        <a:bodyPr/>
        <a:lstStyle/>
        <a:p>
          <a:endParaRPr lang="ru-RU"/>
        </a:p>
      </dgm:t>
    </dgm:pt>
    <dgm:pt modelId="{54F7B7DA-AB7E-466A-A55B-0DC94DA12B17}" type="pres">
      <dgm:prSet presAssocID="{E3143203-8D6F-4C37-B8DF-596CB2E748EB}" presName="connTx" presStyleLbl="parChTrans1D2" presStyleIdx="4" presStyleCnt="5"/>
      <dgm:spPr/>
      <dgm:t>
        <a:bodyPr/>
        <a:lstStyle/>
        <a:p>
          <a:endParaRPr lang="ru-RU"/>
        </a:p>
      </dgm:t>
    </dgm:pt>
    <dgm:pt modelId="{D3E72126-745F-4404-8184-339939A0CB26}" type="pres">
      <dgm:prSet presAssocID="{11C513B8-C289-45FE-8585-972AE8B99B42}" presName="node" presStyleLbl="node1" presStyleIdx="4" presStyleCnt="5" custScaleX="160197" custScaleY="71280" custRadScaleRad="120815" custRadScaleInc="180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0C5C1-D459-409E-BD42-362B92504C14}" type="presOf" srcId="{037B12A0-68B6-4C41-AE15-F48E57B4DA26}" destId="{02F0DD5A-B5DE-443D-90FF-939A4612569F}" srcOrd="0" destOrd="0" presId="urn:microsoft.com/office/officeart/2005/8/layout/radial1"/>
    <dgm:cxn modelId="{03D12FFF-ED58-4C96-9EDE-53E330940821}" type="presOf" srcId="{68E8EFE2-4306-4615-97A4-D62C930E74BE}" destId="{10AA0BD8-47BA-4E18-98A2-824296AA7E2E}" srcOrd="0" destOrd="0" presId="urn:microsoft.com/office/officeart/2005/8/layout/radial1"/>
    <dgm:cxn modelId="{1F36C3EF-8E77-459E-9DF8-2198F23B580E}" type="presOf" srcId="{667436AB-1101-436B-B964-828555E9A10E}" destId="{E857B3A1-3DB2-4183-B0E1-706C7F7C8EE1}" srcOrd="1" destOrd="0" presId="urn:microsoft.com/office/officeart/2005/8/layout/radial1"/>
    <dgm:cxn modelId="{9A7707F3-A5F2-4A1F-B02B-BADC2C1F3B71}" srcId="{294CC690-B0C3-4BAE-BE38-ACD62DDCAE43}" destId="{B1C52E9E-6390-4819-8655-F12E1B256B9B}" srcOrd="0" destOrd="0" parTransId="{7CF07973-84B5-43B8-93B6-FB63E05A64E0}" sibTransId="{58A64497-6620-46F1-A2C1-81D94F22AEAF}"/>
    <dgm:cxn modelId="{31C2DAF1-4F1A-4D8A-94A0-A94CCCBB907F}" type="presOf" srcId="{E3143203-8D6F-4C37-B8DF-596CB2E748EB}" destId="{54F7B7DA-AB7E-466A-A55B-0DC94DA12B17}" srcOrd="1" destOrd="0" presId="urn:microsoft.com/office/officeart/2005/8/layout/radial1"/>
    <dgm:cxn modelId="{34818F33-19CA-46A0-99A9-0B687A4E61B5}" type="presOf" srcId="{B1C52E9E-6390-4819-8655-F12E1B256B9B}" destId="{2CA9F4A9-9607-463C-810B-AB7C501E10E0}" srcOrd="0" destOrd="0" presId="urn:microsoft.com/office/officeart/2005/8/layout/radial1"/>
    <dgm:cxn modelId="{3BE07C21-235C-461E-8280-562412655D64}" type="presOf" srcId="{11C513B8-C289-45FE-8585-972AE8B99B42}" destId="{D3E72126-745F-4404-8184-339939A0CB26}" srcOrd="0" destOrd="0" presId="urn:microsoft.com/office/officeart/2005/8/layout/radial1"/>
    <dgm:cxn modelId="{E18A9B6D-53FE-4C61-98C5-2C337D291B26}" type="presOf" srcId="{A7FBFCFE-1222-4F28-BF46-AA5C19277A9F}" destId="{0A5D540D-90EE-4BAC-AC87-B203168181B5}" srcOrd="1" destOrd="0" presId="urn:microsoft.com/office/officeart/2005/8/layout/radial1"/>
    <dgm:cxn modelId="{8FA0EB5B-65E4-4C2B-87FD-AB17C06EE7B7}" srcId="{B1C52E9E-6390-4819-8655-F12E1B256B9B}" destId="{EB407117-F716-4987-94AE-E413465BE63E}" srcOrd="1" destOrd="0" parTransId="{667436AB-1101-436B-B964-828555E9A10E}" sibTransId="{F4539C45-26B7-43D7-AB9D-71A49F39737F}"/>
    <dgm:cxn modelId="{EDBDB9BA-D8F6-48BF-95C8-8BD04D7CDD6F}" type="presOf" srcId="{037B12A0-68B6-4C41-AE15-F48E57B4DA26}" destId="{E86A1ED2-622B-427D-A9FB-F3705D1384DF}" srcOrd="1" destOrd="0" presId="urn:microsoft.com/office/officeart/2005/8/layout/radial1"/>
    <dgm:cxn modelId="{7EA1BF62-58D4-4CC7-BA9E-A6DB4334AE4F}" srcId="{B1C52E9E-6390-4819-8655-F12E1B256B9B}" destId="{11C513B8-C289-45FE-8585-972AE8B99B42}" srcOrd="4" destOrd="0" parTransId="{E3143203-8D6F-4C37-B8DF-596CB2E748EB}" sibTransId="{0D3F7054-0969-4E50-AF31-A5629B0F48EC}"/>
    <dgm:cxn modelId="{3ACB48EB-0EE1-48CF-9DAE-40040E93A8EB}" type="presOf" srcId="{AD6DE597-AF54-4365-88FC-951B77E0A100}" destId="{4CD36180-2BFE-490E-94D9-05F1A28802BA}" srcOrd="0" destOrd="0" presId="urn:microsoft.com/office/officeart/2005/8/layout/radial1"/>
    <dgm:cxn modelId="{4FF2B432-9B06-4C3D-95A6-EA69264944BD}" type="presOf" srcId="{A7FBFCFE-1222-4F28-BF46-AA5C19277A9F}" destId="{637D1B17-1A72-4825-A9EC-DE398DE1A3FC}" srcOrd="0" destOrd="0" presId="urn:microsoft.com/office/officeart/2005/8/layout/radial1"/>
    <dgm:cxn modelId="{CF58681C-1313-44AA-9A1A-910C36608991}" type="presOf" srcId="{58853072-7EE4-4ACA-9DC1-055C252E986B}" destId="{0E91C1BC-39EA-4E42-B4A7-72E8613CD370}" srcOrd="0" destOrd="0" presId="urn:microsoft.com/office/officeart/2005/8/layout/radial1"/>
    <dgm:cxn modelId="{5A67BBA7-1886-4EE7-AEE3-4480F66F81D8}" srcId="{B1C52E9E-6390-4819-8655-F12E1B256B9B}" destId="{AD6DE597-AF54-4365-88FC-951B77E0A100}" srcOrd="2" destOrd="0" parTransId="{58853072-7EE4-4ACA-9DC1-055C252E986B}" sibTransId="{05BF757C-C4B5-4E16-BE86-691556A4AA5A}"/>
    <dgm:cxn modelId="{2D85613A-0FE4-4F5A-9978-64C54C35991C}" srcId="{B1C52E9E-6390-4819-8655-F12E1B256B9B}" destId="{192800AC-0F08-4182-9299-9D1E49425494}" srcOrd="0" destOrd="0" parTransId="{A7FBFCFE-1222-4F28-BF46-AA5C19277A9F}" sibTransId="{F793AF2B-6FBC-4743-8ADD-A00276DAC135}"/>
    <dgm:cxn modelId="{CC243852-00DD-4C06-A748-3E505D57648F}" type="presOf" srcId="{58853072-7EE4-4ACA-9DC1-055C252E986B}" destId="{E1B82C7D-20A9-46BA-B150-8EE1E38D5666}" srcOrd="1" destOrd="0" presId="urn:microsoft.com/office/officeart/2005/8/layout/radial1"/>
    <dgm:cxn modelId="{CF48F08F-2933-4AF1-8E71-ADBFA865E090}" type="presOf" srcId="{192800AC-0F08-4182-9299-9D1E49425494}" destId="{0BF1B4CF-673A-4D65-BE0D-E534689BB27A}" srcOrd="0" destOrd="0" presId="urn:microsoft.com/office/officeart/2005/8/layout/radial1"/>
    <dgm:cxn modelId="{6148D002-40B5-4D12-B667-766E0ECCD98D}" type="presOf" srcId="{294CC690-B0C3-4BAE-BE38-ACD62DDCAE43}" destId="{23C6C701-14C3-401D-9BB9-33CA073C1CCE}" srcOrd="0" destOrd="0" presId="urn:microsoft.com/office/officeart/2005/8/layout/radial1"/>
    <dgm:cxn modelId="{975838A2-789C-4ED6-979A-F4CC01F86F68}" type="presOf" srcId="{EB407117-F716-4987-94AE-E413465BE63E}" destId="{77B1C464-C8F5-4500-BCEA-D431971D0E87}" srcOrd="0" destOrd="0" presId="urn:microsoft.com/office/officeart/2005/8/layout/radial1"/>
    <dgm:cxn modelId="{558DAB2A-A1CF-4E93-9930-BE40620755FD}" type="presOf" srcId="{E3143203-8D6F-4C37-B8DF-596CB2E748EB}" destId="{CBCF4372-E745-4926-AF5F-9CECECA35495}" srcOrd="0" destOrd="0" presId="urn:microsoft.com/office/officeart/2005/8/layout/radial1"/>
    <dgm:cxn modelId="{68F7E3A2-658A-4327-8A12-235EC241F058}" srcId="{B1C52E9E-6390-4819-8655-F12E1B256B9B}" destId="{68E8EFE2-4306-4615-97A4-D62C930E74BE}" srcOrd="3" destOrd="0" parTransId="{037B12A0-68B6-4C41-AE15-F48E57B4DA26}" sibTransId="{845D7A06-CD66-4A44-BC32-E7FE6DBC524E}"/>
    <dgm:cxn modelId="{E11FBA70-5DA0-4B77-8C73-7C9B0664DF2D}" type="presOf" srcId="{667436AB-1101-436B-B964-828555E9A10E}" destId="{63EF2A43-52B1-4A3A-A60D-1017FC4B0FAA}" srcOrd="0" destOrd="0" presId="urn:microsoft.com/office/officeart/2005/8/layout/radial1"/>
    <dgm:cxn modelId="{61C61997-B1AB-42BA-AFDB-CF42C12AEF08}" type="presParOf" srcId="{23C6C701-14C3-401D-9BB9-33CA073C1CCE}" destId="{2CA9F4A9-9607-463C-810B-AB7C501E10E0}" srcOrd="0" destOrd="0" presId="urn:microsoft.com/office/officeart/2005/8/layout/radial1"/>
    <dgm:cxn modelId="{334BF9CF-38D6-4AFE-885A-1480AC10E11E}" type="presParOf" srcId="{23C6C701-14C3-401D-9BB9-33CA073C1CCE}" destId="{637D1B17-1A72-4825-A9EC-DE398DE1A3FC}" srcOrd="1" destOrd="0" presId="urn:microsoft.com/office/officeart/2005/8/layout/radial1"/>
    <dgm:cxn modelId="{ED87D37D-4E28-4DBE-9936-6B32E011271B}" type="presParOf" srcId="{637D1B17-1A72-4825-A9EC-DE398DE1A3FC}" destId="{0A5D540D-90EE-4BAC-AC87-B203168181B5}" srcOrd="0" destOrd="0" presId="urn:microsoft.com/office/officeart/2005/8/layout/radial1"/>
    <dgm:cxn modelId="{AE383465-5846-4957-AE96-3B98C30AA6D2}" type="presParOf" srcId="{23C6C701-14C3-401D-9BB9-33CA073C1CCE}" destId="{0BF1B4CF-673A-4D65-BE0D-E534689BB27A}" srcOrd="2" destOrd="0" presId="urn:microsoft.com/office/officeart/2005/8/layout/radial1"/>
    <dgm:cxn modelId="{8B778D95-0B06-41E3-B9D4-35C56E44E83F}" type="presParOf" srcId="{23C6C701-14C3-401D-9BB9-33CA073C1CCE}" destId="{63EF2A43-52B1-4A3A-A60D-1017FC4B0FAA}" srcOrd="3" destOrd="0" presId="urn:microsoft.com/office/officeart/2005/8/layout/radial1"/>
    <dgm:cxn modelId="{5197E79E-8A77-4E57-B673-CDD52B4EA61C}" type="presParOf" srcId="{63EF2A43-52B1-4A3A-A60D-1017FC4B0FAA}" destId="{E857B3A1-3DB2-4183-B0E1-706C7F7C8EE1}" srcOrd="0" destOrd="0" presId="urn:microsoft.com/office/officeart/2005/8/layout/radial1"/>
    <dgm:cxn modelId="{CDD5E24C-3F9C-4CEE-9832-9429F9D4AE06}" type="presParOf" srcId="{23C6C701-14C3-401D-9BB9-33CA073C1CCE}" destId="{77B1C464-C8F5-4500-BCEA-D431971D0E87}" srcOrd="4" destOrd="0" presId="urn:microsoft.com/office/officeart/2005/8/layout/radial1"/>
    <dgm:cxn modelId="{A75DB586-21FF-4B81-A904-667AA820E811}" type="presParOf" srcId="{23C6C701-14C3-401D-9BB9-33CA073C1CCE}" destId="{0E91C1BC-39EA-4E42-B4A7-72E8613CD370}" srcOrd="5" destOrd="0" presId="urn:microsoft.com/office/officeart/2005/8/layout/radial1"/>
    <dgm:cxn modelId="{9BA39AC6-F7B1-4553-8DAC-7A843E1E5DFC}" type="presParOf" srcId="{0E91C1BC-39EA-4E42-B4A7-72E8613CD370}" destId="{E1B82C7D-20A9-46BA-B150-8EE1E38D5666}" srcOrd="0" destOrd="0" presId="urn:microsoft.com/office/officeart/2005/8/layout/radial1"/>
    <dgm:cxn modelId="{30AF472B-98BE-40AE-88A0-D559324EFE4B}" type="presParOf" srcId="{23C6C701-14C3-401D-9BB9-33CA073C1CCE}" destId="{4CD36180-2BFE-490E-94D9-05F1A28802BA}" srcOrd="6" destOrd="0" presId="urn:microsoft.com/office/officeart/2005/8/layout/radial1"/>
    <dgm:cxn modelId="{3F59F7B1-BEC9-4A54-AC9C-480B9759DFE1}" type="presParOf" srcId="{23C6C701-14C3-401D-9BB9-33CA073C1CCE}" destId="{02F0DD5A-B5DE-443D-90FF-939A4612569F}" srcOrd="7" destOrd="0" presId="urn:microsoft.com/office/officeart/2005/8/layout/radial1"/>
    <dgm:cxn modelId="{D537A9F2-EF62-4150-8E55-962442849A35}" type="presParOf" srcId="{02F0DD5A-B5DE-443D-90FF-939A4612569F}" destId="{E86A1ED2-622B-427D-A9FB-F3705D1384DF}" srcOrd="0" destOrd="0" presId="urn:microsoft.com/office/officeart/2005/8/layout/radial1"/>
    <dgm:cxn modelId="{ED469471-1CE0-41E0-9658-AB7E8466FCA1}" type="presParOf" srcId="{23C6C701-14C3-401D-9BB9-33CA073C1CCE}" destId="{10AA0BD8-47BA-4E18-98A2-824296AA7E2E}" srcOrd="8" destOrd="0" presId="urn:microsoft.com/office/officeart/2005/8/layout/radial1"/>
    <dgm:cxn modelId="{7C40E943-6FAB-4173-9336-EC38D0EBE63E}" type="presParOf" srcId="{23C6C701-14C3-401D-9BB9-33CA073C1CCE}" destId="{CBCF4372-E745-4926-AF5F-9CECECA35495}" srcOrd="9" destOrd="0" presId="urn:microsoft.com/office/officeart/2005/8/layout/radial1"/>
    <dgm:cxn modelId="{5B853BE4-2B17-4F3F-9282-D47A85C37D37}" type="presParOf" srcId="{CBCF4372-E745-4926-AF5F-9CECECA35495}" destId="{54F7B7DA-AB7E-466A-A55B-0DC94DA12B17}" srcOrd="0" destOrd="0" presId="urn:microsoft.com/office/officeart/2005/8/layout/radial1"/>
    <dgm:cxn modelId="{F708CE4F-22FC-4CCB-8603-80269661F24C}" type="presParOf" srcId="{23C6C701-14C3-401D-9BB9-33CA073C1CCE}" destId="{D3E72126-745F-4404-8184-339939A0CB2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1784635-1C88-4935-AFE7-DE2A9C865A62}" type="doc">
      <dgm:prSet loTypeId="urn:microsoft.com/office/officeart/2005/8/layout/arrow5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D50AD33D-BEC9-4429-951A-85DE8D444C45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ПРОФЕССИОНАЛЬНАЯ ОЦЕНКА </a:t>
          </a:r>
        </a:p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Constantia" panose="02030602050306030303" pitchFamily="18" charset="0"/>
            </a:rPr>
            <a:t>ОТКРЫТОСТИ ИНФОРМАЦИИ ОБ ОРГАНИЗАЦИИ И КОМФОРТНОСТИ УСЛОВИЙ</a:t>
          </a:r>
          <a:endParaRPr lang="ru-RU" b="1" dirty="0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8D49A999-F8CF-4DD4-B718-1F0600596EBD}" type="parTrans" cxnId="{1BF419E3-C815-4755-84EE-5D4F6FBE46E6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5A27AF3A-A768-4FFD-AE53-B23E6D34F799}" type="sibTrans" cxnId="{1BF419E3-C815-4755-84EE-5D4F6FBE46E6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6EBC73B2-A718-4891-BB36-08328500523E}">
      <dgm:prSet phldrT="[Текст]"/>
      <dgm:spPr/>
      <dgm:t>
        <a:bodyPr/>
        <a:lstStyle/>
        <a:p>
          <a:r>
            <a:rPr lang="ru-RU" b="1" dirty="0" smtClean="0">
              <a:solidFill>
                <a:srgbClr val="FF0000"/>
              </a:solidFill>
              <a:latin typeface="Constantia" panose="02030602050306030303" pitchFamily="18" charset="0"/>
            </a:rPr>
            <a:t>РЕЗУЛЬТАТЫ СОЦИОЛОГИЧЕСКИХ ОПРОСОВ </a:t>
          </a:r>
        </a:p>
        <a:p>
          <a:r>
            <a:rPr lang="ru-RU" b="1" dirty="0" smtClean="0">
              <a:solidFill>
                <a:schemeClr val="tx2">
                  <a:lumMod val="50000"/>
                </a:schemeClr>
              </a:solidFill>
              <a:latin typeface="Constantia" panose="02030602050306030303" pitchFamily="18" charset="0"/>
            </a:rPr>
            <a:t>ОБ УДОВЛЕТВОРЕННОСТИ КОМПЕТЕНТНОСТЬЮ РАБОТНИКОВ И КАЧЕСТВОМ УСЛУГ</a:t>
          </a:r>
          <a:endParaRPr lang="ru-RU" b="1" dirty="0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11EBAD90-0279-44AD-858D-A65702F111C6}" type="parTrans" cxnId="{0AC0A59B-0EAF-4F7B-B953-CDB0EFC7E427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78EA2769-C9EB-497D-BE77-4CBA84B319E4}" type="sibTrans" cxnId="{0AC0A59B-0EAF-4F7B-B953-CDB0EFC7E427}">
      <dgm:prSet/>
      <dgm:spPr/>
      <dgm:t>
        <a:bodyPr/>
        <a:lstStyle/>
        <a:p>
          <a:endParaRPr lang="ru-RU" b="1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gm:t>
    </dgm:pt>
    <dgm:pt modelId="{C3ADC436-4FE8-4B7D-8B93-86249E64C6D2}" type="pres">
      <dgm:prSet presAssocID="{81784635-1C88-4935-AFE7-DE2A9C865A62}" presName="diagram" presStyleCnt="0">
        <dgm:presLayoutVars>
          <dgm:dir/>
          <dgm:resizeHandles val="exact"/>
        </dgm:presLayoutVars>
      </dgm:prSet>
      <dgm:spPr/>
    </dgm:pt>
    <dgm:pt modelId="{753CD5CC-5764-49B4-8D9A-CE61A16B0CC6}" type="pres">
      <dgm:prSet presAssocID="{D50AD33D-BEC9-4429-951A-85DE8D444C45}" presName="arrow" presStyleLbl="node1" presStyleIdx="0" presStyleCnt="2" custScaleY="100309" custRadScaleRad="76717" custRadScaleInc="32">
        <dgm:presLayoutVars>
          <dgm:bulletEnabled val="1"/>
        </dgm:presLayoutVars>
      </dgm:prSet>
      <dgm:spPr/>
    </dgm:pt>
    <dgm:pt modelId="{51385A4F-1468-49FD-AF99-70BE25BD4F65}" type="pres">
      <dgm:prSet presAssocID="{6EBC73B2-A718-4891-BB36-08328500523E}" presName="arrow" presStyleLbl="node1" presStyleIdx="1" presStyleCnt="2" custScaleY="100027" custRadScaleRad="79117" custRadScaleInc="-6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BF419E3-C815-4755-84EE-5D4F6FBE46E6}" srcId="{81784635-1C88-4935-AFE7-DE2A9C865A62}" destId="{D50AD33D-BEC9-4429-951A-85DE8D444C45}" srcOrd="0" destOrd="0" parTransId="{8D49A999-F8CF-4DD4-B718-1F0600596EBD}" sibTransId="{5A27AF3A-A768-4FFD-AE53-B23E6D34F799}"/>
    <dgm:cxn modelId="{E89074F3-AB8D-4938-A1A6-CCEB84D91283}" type="presOf" srcId="{6EBC73B2-A718-4891-BB36-08328500523E}" destId="{51385A4F-1468-49FD-AF99-70BE25BD4F65}" srcOrd="0" destOrd="0" presId="urn:microsoft.com/office/officeart/2005/8/layout/arrow5"/>
    <dgm:cxn modelId="{0AC0A59B-0EAF-4F7B-B953-CDB0EFC7E427}" srcId="{81784635-1C88-4935-AFE7-DE2A9C865A62}" destId="{6EBC73B2-A718-4891-BB36-08328500523E}" srcOrd="1" destOrd="0" parTransId="{11EBAD90-0279-44AD-858D-A65702F111C6}" sibTransId="{78EA2769-C9EB-497D-BE77-4CBA84B319E4}"/>
    <dgm:cxn modelId="{C511156E-75FC-4154-BD34-B064AEA12774}" type="presOf" srcId="{D50AD33D-BEC9-4429-951A-85DE8D444C45}" destId="{753CD5CC-5764-49B4-8D9A-CE61A16B0CC6}" srcOrd="0" destOrd="0" presId="urn:microsoft.com/office/officeart/2005/8/layout/arrow5"/>
    <dgm:cxn modelId="{9AAEDB62-DD6C-4B9D-9BFE-9FF570428994}" type="presOf" srcId="{81784635-1C88-4935-AFE7-DE2A9C865A62}" destId="{C3ADC436-4FE8-4B7D-8B93-86249E64C6D2}" srcOrd="0" destOrd="0" presId="urn:microsoft.com/office/officeart/2005/8/layout/arrow5"/>
    <dgm:cxn modelId="{A16E48C2-29A7-49E5-99A8-B4E7EB8F9419}" type="presParOf" srcId="{C3ADC436-4FE8-4B7D-8B93-86249E64C6D2}" destId="{753CD5CC-5764-49B4-8D9A-CE61A16B0CC6}" srcOrd="0" destOrd="0" presId="urn:microsoft.com/office/officeart/2005/8/layout/arrow5"/>
    <dgm:cxn modelId="{9C5E77EA-783B-4EC1-BBEB-A282E1F0645D}" type="presParOf" srcId="{C3ADC436-4FE8-4B7D-8B93-86249E64C6D2}" destId="{51385A4F-1468-49FD-AF99-70BE25BD4F65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8921AE-3980-4D78-86F1-04F6D9FDE8B2}" type="doc">
      <dgm:prSet loTypeId="urn:microsoft.com/office/officeart/2005/8/layout/cycle8" loCatId="cycle" qsTypeId="urn:microsoft.com/office/officeart/2005/8/quickstyle/3d2" qsCatId="3D" csTypeId="urn:microsoft.com/office/officeart/2005/8/colors/colorful1#8" csCatId="colorful" phldr="1"/>
      <dgm:spPr/>
    </dgm:pt>
    <dgm:pt modelId="{F7328899-F95E-4029-A545-B5977E6E1C67}">
      <dgm:prSet phldrT="[Текст]" custT="1"/>
      <dgm:spPr>
        <a:solidFill>
          <a:srgbClr val="006600"/>
        </a:solidFill>
      </dgm:spPr>
      <dgm:t>
        <a:bodyPr/>
        <a:lstStyle/>
        <a:p>
          <a:r>
            <a:rPr lang="ru-RU" sz="1800" b="1" dirty="0" smtClean="0">
              <a:latin typeface="Constantia" pitchFamily="18" charset="0"/>
            </a:rPr>
            <a:t>Методика расчета показателей для визуализации результатов</a:t>
          </a:r>
          <a:endParaRPr lang="ru-RU" sz="1800" dirty="0"/>
        </a:p>
      </dgm:t>
    </dgm:pt>
    <dgm:pt modelId="{7930FC96-5E23-4F4D-AEE8-B0D47AEF0B77}" type="parTrans" cxnId="{DC1CE229-0E7F-45D9-B582-8E192FE2BFFA}">
      <dgm:prSet/>
      <dgm:spPr/>
      <dgm:t>
        <a:bodyPr/>
        <a:lstStyle/>
        <a:p>
          <a:endParaRPr lang="ru-RU"/>
        </a:p>
      </dgm:t>
    </dgm:pt>
    <dgm:pt modelId="{75E33644-AD5E-482A-AF87-893D54AD137B}" type="sibTrans" cxnId="{DC1CE229-0E7F-45D9-B582-8E192FE2BFFA}">
      <dgm:prSet/>
      <dgm:spPr/>
      <dgm:t>
        <a:bodyPr/>
        <a:lstStyle/>
        <a:p>
          <a:endParaRPr lang="ru-RU"/>
        </a:p>
      </dgm:t>
    </dgm:pt>
    <dgm:pt modelId="{DCDB2096-A530-415D-933E-3881E4B48EEE}">
      <dgm:prSet phldrT="[Текст]" custT="1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ru-RU" sz="1800" b="1" dirty="0" smtClean="0">
              <a:latin typeface="Constantia" pitchFamily="18" charset="0"/>
            </a:rPr>
            <a:t>Элементы</a:t>
          </a:r>
          <a:endParaRPr lang="en-US" sz="1800" b="1" dirty="0" smtClean="0">
            <a:latin typeface="Constantia" pitchFamily="18" charset="0"/>
          </a:endParaRPr>
        </a:p>
        <a:p>
          <a:r>
            <a:rPr lang="en-US" sz="1800" b="1" dirty="0" smtClean="0">
              <a:latin typeface="Constantia" pitchFamily="18" charset="0"/>
            </a:rPr>
            <a:t>SWOT-</a:t>
          </a:r>
          <a:r>
            <a:rPr lang="ru-RU" sz="1800" b="1" dirty="0" smtClean="0">
              <a:latin typeface="Constantia" pitchFamily="18" charset="0"/>
            </a:rPr>
            <a:t>анализа</a:t>
          </a:r>
          <a:endParaRPr lang="ru-RU" sz="1800" dirty="0"/>
        </a:p>
      </dgm:t>
    </dgm:pt>
    <dgm:pt modelId="{3C9A26AF-818B-4EC6-9974-E9E1758F585C}" type="parTrans" cxnId="{FB583F09-C1F6-4012-AC43-0CA118D1C38E}">
      <dgm:prSet/>
      <dgm:spPr/>
      <dgm:t>
        <a:bodyPr/>
        <a:lstStyle/>
        <a:p>
          <a:endParaRPr lang="ru-RU"/>
        </a:p>
      </dgm:t>
    </dgm:pt>
    <dgm:pt modelId="{90AFF2EB-445F-422B-A1F0-E0F9D7BB1F75}" type="sibTrans" cxnId="{FB583F09-C1F6-4012-AC43-0CA118D1C38E}">
      <dgm:prSet/>
      <dgm:spPr/>
      <dgm:t>
        <a:bodyPr/>
        <a:lstStyle/>
        <a:p>
          <a:endParaRPr lang="ru-RU"/>
        </a:p>
      </dgm:t>
    </dgm:pt>
    <dgm:pt modelId="{A21EC68B-DB4C-4491-91DD-162A62BD0826}">
      <dgm:prSet custT="1"/>
      <dgm:spPr>
        <a:solidFill>
          <a:schemeClr val="accent5">
            <a:lumMod val="50000"/>
          </a:schemeClr>
        </a:solidFill>
      </dgm:spPr>
      <dgm:t>
        <a:bodyPr/>
        <a:lstStyle/>
        <a:p>
          <a:r>
            <a:rPr lang="ru-RU" sz="1800" b="1" dirty="0" smtClean="0">
              <a:latin typeface="Constantia" pitchFamily="18" charset="0"/>
            </a:rPr>
            <a:t>Методика проведения НОК ОД для каждого типа организаций</a:t>
          </a:r>
          <a:endParaRPr lang="ru-RU" sz="1800" b="1" dirty="0">
            <a:latin typeface="Constantia" pitchFamily="18" charset="0"/>
          </a:endParaRPr>
        </a:p>
      </dgm:t>
    </dgm:pt>
    <dgm:pt modelId="{3B0C10D6-3244-4AB5-8830-A2AA12078735}" type="parTrans" cxnId="{7F321214-57BE-457A-9D5D-15F064BB6516}">
      <dgm:prSet/>
      <dgm:spPr/>
      <dgm:t>
        <a:bodyPr/>
        <a:lstStyle/>
        <a:p>
          <a:endParaRPr lang="ru-RU"/>
        </a:p>
      </dgm:t>
    </dgm:pt>
    <dgm:pt modelId="{82D5EC3F-141C-4CF4-A6DC-824033D66106}" type="sibTrans" cxnId="{7F321214-57BE-457A-9D5D-15F064BB6516}">
      <dgm:prSet/>
      <dgm:spPr/>
      <dgm:t>
        <a:bodyPr/>
        <a:lstStyle/>
        <a:p>
          <a:endParaRPr lang="ru-RU"/>
        </a:p>
      </dgm:t>
    </dgm:pt>
    <dgm:pt modelId="{0DB65BEE-2058-409B-BDA5-260A9EA9873F}">
      <dgm:prSet custT="1"/>
      <dgm:spPr>
        <a:solidFill>
          <a:srgbClr val="A50021"/>
        </a:solidFill>
      </dgm:spPr>
      <dgm:t>
        <a:bodyPr/>
        <a:lstStyle/>
        <a:p>
          <a:r>
            <a:rPr lang="ru-RU" sz="1800" b="1" dirty="0" smtClean="0">
              <a:latin typeface="Constantia" pitchFamily="18" charset="0"/>
            </a:rPr>
            <a:t>Методика кластерного анализа</a:t>
          </a:r>
          <a:endParaRPr lang="ru-RU" sz="1800" b="1" dirty="0">
            <a:latin typeface="Constantia" pitchFamily="18" charset="0"/>
          </a:endParaRPr>
        </a:p>
      </dgm:t>
    </dgm:pt>
    <dgm:pt modelId="{F22F7ED1-4028-467A-BC19-8E2D05B4D418}" type="parTrans" cxnId="{EAAFEF74-CC99-47E4-9BFB-EBAFC8019DC4}">
      <dgm:prSet/>
      <dgm:spPr/>
      <dgm:t>
        <a:bodyPr/>
        <a:lstStyle/>
        <a:p>
          <a:endParaRPr lang="ru-RU"/>
        </a:p>
      </dgm:t>
    </dgm:pt>
    <dgm:pt modelId="{0498429E-36E7-46E5-951F-94037E8A3F28}" type="sibTrans" cxnId="{EAAFEF74-CC99-47E4-9BFB-EBAFC8019DC4}">
      <dgm:prSet/>
      <dgm:spPr/>
      <dgm:t>
        <a:bodyPr/>
        <a:lstStyle/>
        <a:p>
          <a:endParaRPr lang="ru-RU"/>
        </a:p>
      </dgm:t>
    </dgm:pt>
    <dgm:pt modelId="{01370F98-7630-41C2-A78C-39085CC623BE}">
      <dgm:prSet phldrT="[Текст]" custT="1"/>
      <dgm:spPr>
        <a:solidFill>
          <a:schemeClr val="accent6">
            <a:lumMod val="50000"/>
          </a:schemeClr>
        </a:solidFill>
        <a:ln>
          <a:solidFill>
            <a:schemeClr val="accent1"/>
          </a:solidFill>
        </a:ln>
      </dgm:spPr>
      <dgm:t>
        <a:bodyPr/>
        <a:lstStyle/>
        <a:p>
          <a:r>
            <a:rPr lang="ru-RU" sz="1800" b="1" dirty="0" smtClean="0">
              <a:latin typeface="Constantia" pitchFamily="18" charset="0"/>
            </a:rPr>
            <a:t>Методика </a:t>
          </a:r>
          <a:r>
            <a:rPr lang="ru-RU" sz="1600" b="1" dirty="0" err="1" smtClean="0">
              <a:latin typeface="Constantia" pitchFamily="18" charset="0"/>
            </a:rPr>
            <a:t>рейтингования</a:t>
          </a:r>
          <a:r>
            <a:rPr lang="en-US" sz="1600" b="1" dirty="0" smtClean="0">
              <a:latin typeface="Constantia" pitchFamily="18" charset="0"/>
            </a:rPr>
            <a:t> </a:t>
          </a:r>
          <a:r>
            <a:rPr lang="ru-RU" sz="1600" b="1" dirty="0" smtClean="0">
              <a:latin typeface="Constantia" pitchFamily="18" charset="0"/>
            </a:rPr>
            <a:t>сайта </a:t>
          </a:r>
          <a:r>
            <a:rPr lang="en-US" sz="1800" b="1" u="none" dirty="0" smtClean="0">
              <a:latin typeface="Constantia" pitchFamily="18" charset="0"/>
            </a:rPr>
            <a:t>www.busgov.ru</a:t>
          </a:r>
          <a:r>
            <a:rPr lang="en-US" sz="1800" b="1" dirty="0" smtClean="0">
              <a:latin typeface="Constantia" pitchFamily="18" charset="0"/>
            </a:rPr>
            <a:t> </a:t>
          </a:r>
          <a:endParaRPr lang="ru-RU" sz="1800" b="1" dirty="0">
            <a:latin typeface="Constantia" pitchFamily="18" charset="0"/>
          </a:endParaRPr>
        </a:p>
      </dgm:t>
    </dgm:pt>
    <dgm:pt modelId="{089A87C3-B516-4C16-B952-229C22148731}" type="parTrans" cxnId="{110D5312-7641-4EE4-B42A-EB2B9AB657B4}">
      <dgm:prSet/>
      <dgm:spPr/>
      <dgm:t>
        <a:bodyPr/>
        <a:lstStyle/>
        <a:p>
          <a:endParaRPr lang="ru-RU"/>
        </a:p>
      </dgm:t>
    </dgm:pt>
    <dgm:pt modelId="{28D1BC08-F879-49AA-B176-3F9AF4F6086B}" type="sibTrans" cxnId="{110D5312-7641-4EE4-B42A-EB2B9AB657B4}">
      <dgm:prSet/>
      <dgm:spPr/>
      <dgm:t>
        <a:bodyPr/>
        <a:lstStyle/>
        <a:p>
          <a:endParaRPr lang="ru-RU"/>
        </a:p>
      </dgm:t>
    </dgm:pt>
    <dgm:pt modelId="{EBC77E08-05E3-4BFF-A752-F9080CEA76A0}" type="pres">
      <dgm:prSet presAssocID="{C68921AE-3980-4D78-86F1-04F6D9FDE8B2}" presName="compositeShape" presStyleCnt="0">
        <dgm:presLayoutVars>
          <dgm:chMax val="7"/>
          <dgm:dir/>
          <dgm:resizeHandles val="exact"/>
        </dgm:presLayoutVars>
      </dgm:prSet>
      <dgm:spPr/>
    </dgm:pt>
    <dgm:pt modelId="{463E4BFE-2E4E-4D43-86A3-B2EEF64593B7}" type="pres">
      <dgm:prSet presAssocID="{C68921AE-3980-4D78-86F1-04F6D9FDE8B2}" presName="wedge1" presStyleLbl="node1" presStyleIdx="0" presStyleCnt="5"/>
      <dgm:spPr/>
      <dgm:t>
        <a:bodyPr/>
        <a:lstStyle/>
        <a:p>
          <a:endParaRPr lang="ru-RU"/>
        </a:p>
      </dgm:t>
    </dgm:pt>
    <dgm:pt modelId="{7A5D167C-8BF6-429B-AFA5-E7B5FD4B43F5}" type="pres">
      <dgm:prSet presAssocID="{C68921AE-3980-4D78-86F1-04F6D9FDE8B2}" presName="dummy1a" presStyleCnt="0"/>
      <dgm:spPr/>
    </dgm:pt>
    <dgm:pt modelId="{E7CC3E91-3ABF-44EA-8E5C-C823CBFAC4EA}" type="pres">
      <dgm:prSet presAssocID="{C68921AE-3980-4D78-86F1-04F6D9FDE8B2}" presName="dummy1b" presStyleCnt="0"/>
      <dgm:spPr/>
    </dgm:pt>
    <dgm:pt modelId="{83DF23B6-EABF-4973-9623-F09D576AD9C8}" type="pres">
      <dgm:prSet presAssocID="{C68921AE-3980-4D78-86F1-04F6D9FDE8B2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3EC24E-3BDA-4826-A78A-EF8867ECE925}" type="pres">
      <dgm:prSet presAssocID="{C68921AE-3980-4D78-86F1-04F6D9FDE8B2}" presName="wedge2" presStyleLbl="node1" presStyleIdx="1" presStyleCnt="5" custScaleX="97359" custScaleY="109292"/>
      <dgm:spPr/>
      <dgm:t>
        <a:bodyPr/>
        <a:lstStyle/>
        <a:p>
          <a:endParaRPr lang="ru-RU"/>
        </a:p>
      </dgm:t>
    </dgm:pt>
    <dgm:pt modelId="{6EF8595B-29CA-4156-A590-DE09E43F37B2}" type="pres">
      <dgm:prSet presAssocID="{C68921AE-3980-4D78-86F1-04F6D9FDE8B2}" presName="dummy2a" presStyleCnt="0"/>
      <dgm:spPr/>
    </dgm:pt>
    <dgm:pt modelId="{F5FDAAD6-3042-42EF-B3E2-C8F0A2CFA9AE}" type="pres">
      <dgm:prSet presAssocID="{C68921AE-3980-4D78-86F1-04F6D9FDE8B2}" presName="dummy2b" presStyleCnt="0"/>
      <dgm:spPr/>
    </dgm:pt>
    <dgm:pt modelId="{121B67D7-8431-452F-8AF1-C8846666CBC8}" type="pres">
      <dgm:prSet presAssocID="{C68921AE-3980-4D78-86F1-04F6D9FDE8B2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34D366-BF9F-4EDB-A3E5-9E410575E750}" type="pres">
      <dgm:prSet presAssocID="{C68921AE-3980-4D78-86F1-04F6D9FDE8B2}" presName="wedge3" presStyleLbl="node1" presStyleIdx="2" presStyleCnt="5" custScaleX="102633" custScaleY="103460" custLinFactNeighborX="-241" custLinFactNeighborY="441"/>
      <dgm:spPr/>
      <dgm:t>
        <a:bodyPr/>
        <a:lstStyle/>
        <a:p>
          <a:endParaRPr lang="ru-RU"/>
        </a:p>
      </dgm:t>
    </dgm:pt>
    <dgm:pt modelId="{258A10DC-738E-4B93-94AE-C4413D816310}" type="pres">
      <dgm:prSet presAssocID="{C68921AE-3980-4D78-86F1-04F6D9FDE8B2}" presName="dummy3a" presStyleCnt="0"/>
      <dgm:spPr/>
    </dgm:pt>
    <dgm:pt modelId="{427C622F-325E-4C99-93FC-A38C20025CB8}" type="pres">
      <dgm:prSet presAssocID="{C68921AE-3980-4D78-86F1-04F6D9FDE8B2}" presName="dummy3b" presStyleCnt="0"/>
      <dgm:spPr/>
    </dgm:pt>
    <dgm:pt modelId="{EC80589D-020C-41D9-B1C9-8A9F4DD5E52A}" type="pres">
      <dgm:prSet presAssocID="{C68921AE-3980-4D78-86F1-04F6D9FDE8B2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E494EA-6FA4-4132-BE27-F91574803E68}" type="pres">
      <dgm:prSet presAssocID="{C68921AE-3980-4D78-86F1-04F6D9FDE8B2}" presName="wedge4" presStyleLbl="node1" presStyleIdx="3" presStyleCnt="5" custLinFactNeighborX="212" custLinFactNeighborY="279"/>
      <dgm:spPr/>
      <dgm:t>
        <a:bodyPr/>
        <a:lstStyle/>
        <a:p>
          <a:endParaRPr lang="ru-RU"/>
        </a:p>
      </dgm:t>
    </dgm:pt>
    <dgm:pt modelId="{11913CD4-550E-42E9-81ED-9E703EC22E69}" type="pres">
      <dgm:prSet presAssocID="{C68921AE-3980-4D78-86F1-04F6D9FDE8B2}" presName="dummy4a" presStyleCnt="0"/>
      <dgm:spPr/>
    </dgm:pt>
    <dgm:pt modelId="{BA595C63-BECB-4C5B-B54E-0C1964B9AAAA}" type="pres">
      <dgm:prSet presAssocID="{C68921AE-3980-4D78-86F1-04F6D9FDE8B2}" presName="dummy4b" presStyleCnt="0"/>
      <dgm:spPr/>
    </dgm:pt>
    <dgm:pt modelId="{58881913-1C4F-459C-A956-6C206EFBB379}" type="pres">
      <dgm:prSet presAssocID="{C68921AE-3980-4D78-86F1-04F6D9FDE8B2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97F011-E8BA-468E-9BFA-B6DF007142B4}" type="pres">
      <dgm:prSet presAssocID="{C68921AE-3980-4D78-86F1-04F6D9FDE8B2}" presName="wedge5" presStyleLbl="node1" presStyleIdx="4" presStyleCnt="5"/>
      <dgm:spPr/>
      <dgm:t>
        <a:bodyPr/>
        <a:lstStyle/>
        <a:p>
          <a:endParaRPr lang="ru-RU"/>
        </a:p>
      </dgm:t>
    </dgm:pt>
    <dgm:pt modelId="{D67C98BD-9A14-40A2-BC40-1BF2A0D7B895}" type="pres">
      <dgm:prSet presAssocID="{C68921AE-3980-4D78-86F1-04F6D9FDE8B2}" presName="dummy5a" presStyleCnt="0"/>
      <dgm:spPr/>
    </dgm:pt>
    <dgm:pt modelId="{52211870-28DA-467E-BB88-4D5809FD2E6C}" type="pres">
      <dgm:prSet presAssocID="{C68921AE-3980-4D78-86F1-04F6D9FDE8B2}" presName="dummy5b" presStyleCnt="0"/>
      <dgm:spPr/>
    </dgm:pt>
    <dgm:pt modelId="{D6644B99-5B7E-43FA-9295-EBEE5747203C}" type="pres">
      <dgm:prSet presAssocID="{C68921AE-3980-4D78-86F1-04F6D9FDE8B2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B9CE7F-F935-45DE-933D-BBA7909D6AAA}" type="pres">
      <dgm:prSet presAssocID="{0498429E-36E7-46E5-951F-94037E8A3F28}" presName="arrowWedge1" presStyleLbl="fgSibTrans2D1" presStyleIdx="0" presStyleCnt="5"/>
      <dgm:spPr>
        <a:solidFill>
          <a:schemeClr val="accent2">
            <a:lumMod val="60000"/>
            <a:lumOff val="40000"/>
          </a:schemeClr>
        </a:solidFill>
      </dgm:spPr>
    </dgm:pt>
    <dgm:pt modelId="{D4AD4BF1-3084-443B-99B5-92ED19F7AE9F}" type="pres">
      <dgm:prSet presAssocID="{75E33644-AD5E-482A-AF87-893D54AD137B}" presName="arrowWedge2" presStyleLbl="fgSibTrans2D1" presStyleIdx="1" presStyleCnt="5" custScaleX="98063" custScaleY="98680"/>
      <dgm:spPr/>
    </dgm:pt>
    <dgm:pt modelId="{203C88FE-6D0E-4D99-9F17-25616AAEBA2D}" type="pres">
      <dgm:prSet presAssocID="{28D1BC08-F879-49AA-B176-3F9AF4F6086B}" presName="arrowWedge3" presStyleLbl="fgSibTrans2D1" presStyleIdx="2" presStyleCnt="5"/>
      <dgm:spPr>
        <a:solidFill>
          <a:schemeClr val="accent6">
            <a:lumMod val="60000"/>
            <a:lumOff val="40000"/>
          </a:schemeClr>
        </a:solidFill>
      </dgm:spPr>
    </dgm:pt>
    <dgm:pt modelId="{4BF8446B-54B1-4601-BB9A-B5C7D420D77B}" type="pres">
      <dgm:prSet presAssocID="{90AFF2EB-445F-422B-A1F0-E0F9D7BB1F75}" presName="arrowWedge4" presStyleLbl="fgSibTrans2D1" presStyleIdx="3" presStyleCnt="5"/>
      <dgm:spPr>
        <a:solidFill>
          <a:schemeClr val="accent4">
            <a:lumMod val="60000"/>
            <a:lumOff val="40000"/>
          </a:schemeClr>
        </a:solidFill>
      </dgm:spPr>
    </dgm:pt>
    <dgm:pt modelId="{86178C8C-894D-4CEF-BA5E-16789B9FE018}" type="pres">
      <dgm:prSet presAssocID="{82D5EC3F-141C-4CF4-A6DC-824033D66106}" presName="arrowWedge5" presStyleLbl="fgSibTrans2D1" presStyleIdx="4" presStyleCnt="5"/>
      <dgm:spPr>
        <a:solidFill>
          <a:schemeClr val="accent5">
            <a:lumMod val="60000"/>
            <a:lumOff val="40000"/>
          </a:schemeClr>
        </a:solidFill>
      </dgm:spPr>
    </dgm:pt>
  </dgm:ptLst>
  <dgm:cxnLst>
    <dgm:cxn modelId="{DC1CE229-0E7F-45D9-B582-8E192FE2BFFA}" srcId="{C68921AE-3980-4D78-86F1-04F6D9FDE8B2}" destId="{F7328899-F95E-4029-A545-B5977E6E1C67}" srcOrd="1" destOrd="0" parTransId="{7930FC96-5E23-4F4D-AEE8-B0D47AEF0B77}" sibTransId="{75E33644-AD5E-482A-AF87-893D54AD137B}"/>
    <dgm:cxn modelId="{3FF8BB47-0864-4768-9E80-12D2EBE4581D}" type="presOf" srcId="{0DB65BEE-2058-409B-BDA5-260A9EA9873F}" destId="{463E4BFE-2E4E-4D43-86A3-B2EEF64593B7}" srcOrd="0" destOrd="0" presId="urn:microsoft.com/office/officeart/2005/8/layout/cycle8"/>
    <dgm:cxn modelId="{EAAFEF74-CC99-47E4-9BFB-EBAFC8019DC4}" srcId="{C68921AE-3980-4D78-86F1-04F6D9FDE8B2}" destId="{0DB65BEE-2058-409B-BDA5-260A9EA9873F}" srcOrd="0" destOrd="0" parTransId="{F22F7ED1-4028-467A-BC19-8E2D05B4D418}" sibTransId="{0498429E-36E7-46E5-951F-94037E8A3F28}"/>
    <dgm:cxn modelId="{FB77CFF3-1D92-4B21-A3AF-011DFCD7EF99}" type="presOf" srcId="{F7328899-F95E-4029-A545-B5977E6E1C67}" destId="{3B3EC24E-3BDA-4826-A78A-EF8867ECE925}" srcOrd="0" destOrd="0" presId="urn:microsoft.com/office/officeart/2005/8/layout/cycle8"/>
    <dgm:cxn modelId="{AB38A472-8D4A-479F-BA05-CB9997B46E50}" type="presOf" srcId="{A21EC68B-DB4C-4491-91DD-162A62BD0826}" destId="{D6644B99-5B7E-43FA-9295-EBEE5747203C}" srcOrd="1" destOrd="0" presId="urn:microsoft.com/office/officeart/2005/8/layout/cycle8"/>
    <dgm:cxn modelId="{68A1521B-D408-497D-BFD7-5F3278530322}" type="presOf" srcId="{DCDB2096-A530-415D-933E-3881E4B48EEE}" destId="{EAE494EA-6FA4-4132-BE27-F91574803E68}" srcOrd="0" destOrd="0" presId="urn:microsoft.com/office/officeart/2005/8/layout/cycle8"/>
    <dgm:cxn modelId="{61EA5B56-5CC2-477B-BA47-6943F73ABF29}" type="presOf" srcId="{A21EC68B-DB4C-4491-91DD-162A62BD0826}" destId="{3197F011-E8BA-468E-9BFA-B6DF007142B4}" srcOrd="0" destOrd="0" presId="urn:microsoft.com/office/officeart/2005/8/layout/cycle8"/>
    <dgm:cxn modelId="{8D53025C-228C-4E5C-BB7C-CE513F7FF397}" type="presOf" srcId="{C68921AE-3980-4D78-86F1-04F6D9FDE8B2}" destId="{EBC77E08-05E3-4BFF-A752-F9080CEA76A0}" srcOrd="0" destOrd="0" presId="urn:microsoft.com/office/officeart/2005/8/layout/cycle8"/>
    <dgm:cxn modelId="{8C46A373-5C77-44D1-BE12-F2AD848DCB30}" type="presOf" srcId="{F7328899-F95E-4029-A545-B5977E6E1C67}" destId="{121B67D7-8431-452F-8AF1-C8846666CBC8}" srcOrd="1" destOrd="0" presId="urn:microsoft.com/office/officeart/2005/8/layout/cycle8"/>
    <dgm:cxn modelId="{110D5312-7641-4EE4-B42A-EB2B9AB657B4}" srcId="{C68921AE-3980-4D78-86F1-04F6D9FDE8B2}" destId="{01370F98-7630-41C2-A78C-39085CC623BE}" srcOrd="2" destOrd="0" parTransId="{089A87C3-B516-4C16-B952-229C22148731}" sibTransId="{28D1BC08-F879-49AA-B176-3F9AF4F6086B}"/>
    <dgm:cxn modelId="{7F321214-57BE-457A-9D5D-15F064BB6516}" srcId="{C68921AE-3980-4D78-86F1-04F6D9FDE8B2}" destId="{A21EC68B-DB4C-4491-91DD-162A62BD0826}" srcOrd="4" destOrd="0" parTransId="{3B0C10D6-3244-4AB5-8830-A2AA12078735}" sibTransId="{82D5EC3F-141C-4CF4-A6DC-824033D66106}"/>
    <dgm:cxn modelId="{AA86F78F-8502-408F-B57D-82F28AB80128}" type="presOf" srcId="{01370F98-7630-41C2-A78C-39085CC623BE}" destId="{EC80589D-020C-41D9-B1C9-8A9F4DD5E52A}" srcOrd="1" destOrd="0" presId="urn:microsoft.com/office/officeart/2005/8/layout/cycle8"/>
    <dgm:cxn modelId="{FB583F09-C1F6-4012-AC43-0CA118D1C38E}" srcId="{C68921AE-3980-4D78-86F1-04F6D9FDE8B2}" destId="{DCDB2096-A530-415D-933E-3881E4B48EEE}" srcOrd="3" destOrd="0" parTransId="{3C9A26AF-818B-4EC6-9974-E9E1758F585C}" sibTransId="{90AFF2EB-445F-422B-A1F0-E0F9D7BB1F75}"/>
    <dgm:cxn modelId="{6CB44D24-AABD-418D-AB78-839131F51731}" type="presOf" srcId="{01370F98-7630-41C2-A78C-39085CC623BE}" destId="{1634D366-BF9F-4EDB-A3E5-9E410575E750}" srcOrd="0" destOrd="0" presId="urn:microsoft.com/office/officeart/2005/8/layout/cycle8"/>
    <dgm:cxn modelId="{F40CD734-7E2B-4F46-B4BD-D133FFF6FEC6}" type="presOf" srcId="{0DB65BEE-2058-409B-BDA5-260A9EA9873F}" destId="{83DF23B6-EABF-4973-9623-F09D576AD9C8}" srcOrd="1" destOrd="0" presId="urn:microsoft.com/office/officeart/2005/8/layout/cycle8"/>
    <dgm:cxn modelId="{CA2FC4E3-AE9C-4495-9A10-133EB261CDCE}" type="presOf" srcId="{DCDB2096-A530-415D-933E-3881E4B48EEE}" destId="{58881913-1C4F-459C-A956-6C206EFBB379}" srcOrd="1" destOrd="0" presId="urn:microsoft.com/office/officeart/2005/8/layout/cycle8"/>
    <dgm:cxn modelId="{FAD4B80E-0FA8-42D6-9AF1-527C43C8B449}" type="presParOf" srcId="{EBC77E08-05E3-4BFF-A752-F9080CEA76A0}" destId="{463E4BFE-2E4E-4D43-86A3-B2EEF64593B7}" srcOrd="0" destOrd="0" presId="urn:microsoft.com/office/officeart/2005/8/layout/cycle8"/>
    <dgm:cxn modelId="{5829FD0A-6073-4392-94A5-FC7DC533B353}" type="presParOf" srcId="{EBC77E08-05E3-4BFF-A752-F9080CEA76A0}" destId="{7A5D167C-8BF6-429B-AFA5-E7B5FD4B43F5}" srcOrd="1" destOrd="0" presId="urn:microsoft.com/office/officeart/2005/8/layout/cycle8"/>
    <dgm:cxn modelId="{5BC50A00-3CA8-45F9-8056-C8A266951246}" type="presParOf" srcId="{EBC77E08-05E3-4BFF-A752-F9080CEA76A0}" destId="{E7CC3E91-3ABF-44EA-8E5C-C823CBFAC4EA}" srcOrd="2" destOrd="0" presId="urn:microsoft.com/office/officeart/2005/8/layout/cycle8"/>
    <dgm:cxn modelId="{8EA6958C-131D-497D-A3A1-91BC1CF5B959}" type="presParOf" srcId="{EBC77E08-05E3-4BFF-A752-F9080CEA76A0}" destId="{83DF23B6-EABF-4973-9623-F09D576AD9C8}" srcOrd="3" destOrd="0" presId="urn:microsoft.com/office/officeart/2005/8/layout/cycle8"/>
    <dgm:cxn modelId="{C52B89C8-9404-4EF8-8957-0DB3FB12481F}" type="presParOf" srcId="{EBC77E08-05E3-4BFF-A752-F9080CEA76A0}" destId="{3B3EC24E-3BDA-4826-A78A-EF8867ECE925}" srcOrd="4" destOrd="0" presId="urn:microsoft.com/office/officeart/2005/8/layout/cycle8"/>
    <dgm:cxn modelId="{8CEAB30A-41D1-420E-88D0-53F261BEE891}" type="presParOf" srcId="{EBC77E08-05E3-4BFF-A752-F9080CEA76A0}" destId="{6EF8595B-29CA-4156-A590-DE09E43F37B2}" srcOrd="5" destOrd="0" presId="urn:microsoft.com/office/officeart/2005/8/layout/cycle8"/>
    <dgm:cxn modelId="{BB88B2B2-A2D7-439D-9434-0EFB3252A1C0}" type="presParOf" srcId="{EBC77E08-05E3-4BFF-A752-F9080CEA76A0}" destId="{F5FDAAD6-3042-42EF-B3E2-C8F0A2CFA9AE}" srcOrd="6" destOrd="0" presId="urn:microsoft.com/office/officeart/2005/8/layout/cycle8"/>
    <dgm:cxn modelId="{2653A39B-CD9E-4B69-8658-16A283D969EE}" type="presParOf" srcId="{EBC77E08-05E3-4BFF-A752-F9080CEA76A0}" destId="{121B67D7-8431-452F-8AF1-C8846666CBC8}" srcOrd="7" destOrd="0" presId="urn:microsoft.com/office/officeart/2005/8/layout/cycle8"/>
    <dgm:cxn modelId="{A7768F59-48F5-4C79-BD53-0195DF13B2A9}" type="presParOf" srcId="{EBC77E08-05E3-4BFF-A752-F9080CEA76A0}" destId="{1634D366-BF9F-4EDB-A3E5-9E410575E750}" srcOrd="8" destOrd="0" presId="urn:microsoft.com/office/officeart/2005/8/layout/cycle8"/>
    <dgm:cxn modelId="{E4DB1DCF-E616-40BF-87A8-1CF4DF4A2821}" type="presParOf" srcId="{EBC77E08-05E3-4BFF-A752-F9080CEA76A0}" destId="{258A10DC-738E-4B93-94AE-C4413D816310}" srcOrd="9" destOrd="0" presId="urn:microsoft.com/office/officeart/2005/8/layout/cycle8"/>
    <dgm:cxn modelId="{F585CD22-B343-4D96-81D8-2682BC461AFA}" type="presParOf" srcId="{EBC77E08-05E3-4BFF-A752-F9080CEA76A0}" destId="{427C622F-325E-4C99-93FC-A38C20025CB8}" srcOrd="10" destOrd="0" presId="urn:microsoft.com/office/officeart/2005/8/layout/cycle8"/>
    <dgm:cxn modelId="{657B9F09-CF70-48D1-92D9-1BFDF3F6A4B5}" type="presParOf" srcId="{EBC77E08-05E3-4BFF-A752-F9080CEA76A0}" destId="{EC80589D-020C-41D9-B1C9-8A9F4DD5E52A}" srcOrd="11" destOrd="0" presId="urn:microsoft.com/office/officeart/2005/8/layout/cycle8"/>
    <dgm:cxn modelId="{258DA9F9-F4D2-4CFC-A897-9ADCC2893C88}" type="presParOf" srcId="{EBC77E08-05E3-4BFF-A752-F9080CEA76A0}" destId="{EAE494EA-6FA4-4132-BE27-F91574803E68}" srcOrd="12" destOrd="0" presId="urn:microsoft.com/office/officeart/2005/8/layout/cycle8"/>
    <dgm:cxn modelId="{7544D924-C84B-4EF7-9951-53A5201C48EE}" type="presParOf" srcId="{EBC77E08-05E3-4BFF-A752-F9080CEA76A0}" destId="{11913CD4-550E-42E9-81ED-9E703EC22E69}" srcOrd="13" destOrd="0" presId="urn:microsoft.com/office/officeart/2005/8/layout/cycle8"/>
    <dgm:cxn modelId="{AB6B516B-77B6-4881-84F0-5F1456DBCB24}" type="presParOf" srcId="{EBC77E08-05E3-4BFF-A752-F9080CEA76A0}" destId="{BA595C63-BECB-4C5B-B54E-0C1964B9AAAA}" srcOrd="14" destOrd="0" presId="urn:microsoft.com/office/officeart/2005/8/layout/cycle8"/>
    <dgm:cxn modelId="{C0846EE7-FDEF-4CFE-B08A-6073BC3F3BC8}" type="presParOf" srcId="{EBC77E08-05E3-4BFF-A752-F9080CEA76A0}" destId="{58881913-1C4F-459C-A956-6C206EFBB379}" srcOrd="15" destOrd="0" presId="urn:microsoft.com/office/officeart/2005/8/layout/cycle8"/>
    <dgm:cxn modelId="{3DBC34A1-C449-4E31-8977-527B9845207C}" type="presParOf" srcId="{EBC77E08-05E3-4BFF-A752-F9080CEA76A0}" destId="{3197F011-E8BA-468E-9BFA-B6DF007142B4}" srcOrd="16" destOrd="0" presId="urn:microsoft.com/office/officeart/2005/8/layout/cycle8"/>
    <dgm:cxn modelId="{A93214B4-CC6D-4D07-9B06-20A571804293}" type="presParOf" srcId="{EBC77E08-05E3-4BFF-A752-F9080CEA76A0}" destId="{D67C98BD-9A14-40A2-BC40-1BF2A0D7B895}" srcOrd="17" destOrd="0" presId="urn:microsoft.com/office/officeart/2005/8/layout/cycle8"/>
    <dgm:cxn modelId="{0E127176-904A-46B3-83B6-4E17BD62D6D9}" type="presParOf" srcId="{EBC77E08-05E3-4BFF-A752-F9080CEA76A0}" destId="{52211870-28DA-467E-BB88-4D5809FD2E6C}" srcOrd="18" destOrd="0" presId="urn:microsoft.com/office/officeart/2005/8/layout/cycle8"/>
    <dgm:cxn modelId="{E61F4B51-AB28-46E0-82A2-03C163FBDB04}" type="presParOf" srcId="{EBC77E08-05E3-4BFF-A752-F9080CEA76A0}" destId="{D6644B99-5B7E-43FA-9295-EBEE5747203C}" srcOrd="19" destOrd="0" presId="urn:microsoft.com/office/officeart/2005/8/layout/cycle8"/>
    <dgm:cxn modelId="{6163C076-03B5-4B18-B56E-98D0E29B7B93}" type="presParOf" srcId="{EBC77E08-05E3-4BFF-A752-F9080CEA76A0}" destId="{1AB9CE7F-F935-45DE-933D-BBA7909D6AAA}" srcOrd="20" destOrd="0" presId="urn:microsoft.com/office/officeart/2005/8/layout/cycle8"/>
    <dgm:cxn modelId="{4E946476-3F00-4781-B082-5C941BE9F320}" type="presParOf" srcId="{EBC77E08-05E3-4BFF-A752-F9080CEA76A0}" destId="{D4AD4BF1-3084-443B-99B5-92ED19F7AE9F}" srcOrd="21" destOrd="0" presId="urn:microsoft.com/office/officeart/2005/8/layout/cycle8"/>
    <dgm:cxn modelId="{AE9A2599-88EE-450A-9931-BEB64DBE4025}" type="presParOf" srcId="{EBC77E08-05E3-4BFF-A752-F9080CEA76A0}" destId="{203C88FE-6D0E-4D99-9F17-25616AAEBA2D}" srcOrd="22" destOrd="0" presId="urn:microsoft.com/office/officeart/2005/8/layout/cycle8"/>
    <dgm:cxn modelId="{8FCD0FDD-B104-4EB8-A5B1-92D4D2FBC21F}" type="presParOf" srcId="{EBC77E08-05E3-4BFF-A752-F9080CEA76A0}" destId="{4BF8446B-54B1-4601-BB9A-B5C7D420D77B}" srcOrd="23" destOrd="0" presId="urn:microsoft.com/office/officeart/2005/8/layout/cycle8"/>
    <dgm:cxn modelId="{028B95E3-A2B9-43E4-B19F-60C7086F9B0F}" type="presParOf" srcId="{EBC77E08-05E3-4BFF-A752-F9080CEA76A0}" destId="{86178C8C-894D-4CEF-BA5E-16789B9FE018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C1AE20-C351-4B93-830B-FB22D74F6644}" type="doc">
      <dgm:prSet loTypeId="urn:microsoft.com/office/officeart/2005/8/layout/vProcess5" loCatId="process" qsTypeId="urn:microsoft.com/office/officeart/2005/8/quickstyle/simple2" qsCatId="simple" csTypeId="urn:microsoft.com/office/officeart/2005/8/colors/accent1_1" csCatId="accent1" phldr="1"/>
      <dgm:spPr/>
    </dgm:pt>
    <dgm:pt modelId="{5E9F3FE3-AA74-4FF1-BB70-09C569B6C221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Рассмотрение и утверждение результатов экспертизы МОС на заседании ОС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F3638699-7D85-4A2C-9F15-779A8F9A1F67}" type="parTrans" cxnId="{A5011F32-4839-4183-A2F4-6466BFB17422}">
      <dgm:prSet/>
      <dgm:spPr/>
      <dgm:t>
        <a:bodyPr/>
        <a:lstStyle/>
        <a:p>
          <a:endParaRPr lang="ru-RU"/>
        </a:p>
      </dgm:t>
    </dgm:pt>
    <dgm:pt modelId="{7245ABFD-3C0F-4B11-9126-8568EF7D3601}" type="sibTrans" cxnId="{A5011F32-4839-4183-A2F4-6466BFB17422}">
      <dgm:prSet/>
      <dgm:spPr/>
      <dgm:t>
        <a:bodyPr/>
        <a:lstStyle/>
        <a:p>
          <a:endParaRPr lang="ru-RU"/>
        </a:p>
      </dgm:t>
    </dgm:pt>
    <dgm:pt modelId="{57ADB7C3-CBFF-42B6-A454-1384AE7EE5F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Информирование участников процесса о результатах экспертизы МОС</a:t>
          </a:r>
          <a:endParaRPr lang="ru-RU" sz="2000" b="1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gm:t>
    </dgm:pt>
    <dgm:pt modelId="{D103450A-FC95-4E97-89D1-DABE4EC82BA5}" type="parTrans" cxnId="{2F581B08-FEA8-4215-92E2-CE480177D27C}">
      <dgm:prSet/>
      <dgm:spPr/>
      <dgm:t>
        <a:bodyPr/>
        <a:lstStyle/>
        <a:p>
          <a:endParaRPr lang="ru-RU"/>
        </a:p>
      </dgm:t>
    </dgm:pt>
    <dgm:pt modelId="{6CCF3888-E68F-4C62-979B-34623803F82A}" type="sibTrans" cxnId="{2F581B08-FEA8-4215-92E2-CE480177D27C}">
      <dgm:prSet/>
      <dgm:spPr/>
      <dgm:t>
        <a:bodyPr/>
        <a:lstStyle/>
        <a:p>
          <a:endParaRPr lang="ru-RU"/>
        </a:p>
      </dgm:t>
    </dgm:pt>
    <dgm:pt modelId="{85755A26-8921-42D9-82E2-EA44E36FC593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Разработка МОУО планов мероприятий по повышению эффективности деятельности ОО и их реализация</a:t>
          </a:r>
        </a:p>
      </dgm:t>
    </dgm:pt>
    <dgm:pt modelId="{DE1DB844-082F-4BB3-B268-C90AC86DC2E2}" type="parTrans" cxnId="{18CD0C7B-04AB-4FA7-909B-0FFC4F30EC45}">
      <dgm:prSet/>
      <dgm:spPr/>
      <dgm:t>
        <a:bodyPr/>
        <a:lstStyle/>
        <a:p>
          <a:endParaRPr lang="ru-RU"/>
        </a:p>
      </dgm:t>
    </dgm:pt>
    <dgm:pt modelId="{E767D74E-C22C-40F7-93B4-1308B0B83200}" type="sibTrans" cxnId="{18CD0C7B-04AB-4FA7-909B-0FFC4F30EC45}">
      <dgm:prSet/>
      <dgm:spPr/>
      <dgm:t>
        <a:bodyPr/>
        <a:lstStyle/>
        <a:p>
          <a:endParaRPr lang="ru-RU"/>
        </a:p>
      </dgm:t>
    </dgm:pt>
    <dgm:pt modelId="{05516B89-668D-4EB7-8CC0-AA090650CB35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Отчет МОУО на заседании ОС о реализации планов мероприятий по повышению эффективности деятельности ОО</a:t>
          </a:r>
        </a:p>
      </dgm:t>
    </dgm:pt>
    <dgm:pt modelId="{7BCDF394-D7A2-4A82-87B3-C37863E59651}" type="parTrans" cxnId="{A7F5D4D2-D647-4687-9534-480EDF434348}">
      <dgm:prSet/>
      <dgm:spPr/>
      <dgm:t>
        <a:bodyPr/>
        <a:lstStyle/>
        <a:p>
          <a:endParaRPr lang="ru-RU"/>
        </a:p>
      </dgm:t>
    </dgm:pt>
    <dgm:pt modelId="{6D229D6A-CBC9-4004-A8E6-09FEB2C1D20A}" type="sibTrans" cxnId="{A7F5D4D2-D647-4687-9534-480EDF434348}">
      <dgm:prSet/>
      <dgm:spPr/>
      <dgm:t>
        <a:bodyPr/>
        <a:lstStyle/>
        <a:p>
          <a:endParaRPr lang="ru-RU"/>
        </a:p>
      </dgm:t>
    </dgm:pt>
    <dgm:pt modelId="{AF589E43-ED78-4D6B-8305-B3A8185FC491}" type="pres">
      <dgm:prSet presAssocID="{D0C1AE20-C351-4B93-830B-FB22D74F6644}" presName="outerComposite" presStyleCnt="0">
        <dgm:presLayoutVars>
          <dgm:chMax val="5"/>
          <dgm:dir/>
          <dgm:resizeHandles val="exact"/>
        </dgm:presLayoutVars>
      </dgm:prSet>
      <dgm:spPr/>
    </dgm:pt>
    <dgm:pt modelId="{FB712514-C2C5-457F-9E45-234CBB495AB6}" type="pres">
      <dgm:prSet presAssocID="{D0C1AE20-C351-4B93-830B-FB22D74F6644}" presName="dummyMaxCanvas" presStyleCnt="0">
        <dgm:presLayoutVars/>
      </dgm:prSet>
      <dgm:spPr/>
    </dgm:pt>
    <dgm:pt modelId="{22FDE86B-43D1-49D8-98E5-1DE33CFAA681}" type="pres">
      <dgm:prSet presAssocID="{D0C1AE20-C351-4B93-830B-FB22D74F6644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2C9AA3-6FE8-4B37-B6F5-E1BDDA1B395C}" type="pres">
      <dgm:prSet presAssocID="{D0C1AE20-C351-4B93-830B-FB22D74F6644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6C86CE-7498-40DD-B597-D910DD79B256}" type="pres">
      <dgm:prSet presAssocID="{D0C1AE20-C351-4B93-830B-FB22D74F6644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4D51B4-3C51-4708-9B78-BE4804E73352}" type="pres">
      <dgm:prSet presAssocID="{D0C1AE20-C351-4B93-830B-FB22D74F6644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83E98B-C046-45A8-ADA2-BF73045C16F4}" type="pres">
      <dgm:prSet presAssocID="{D0C1AE20-C351-4B93-830B-FB22D74F6644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BE03DB-AF91-4A00-9B6D-6FEE1F06C4F4}" type="pres">
      <dgm:prSet presAssocID="{D0C1AE20-C351-4B93-830B-FB22D74F6644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5BCD1F-B70F-4D31-82C4-FE8D40544978}" type="pres">
      <dgm:prSet presAssocID="{D0C1AE20-C351-4B93-830B-FB22D74F6644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40D72C-92DC-43CF-8737-EAD084559241}" type="pres">
      <dgm:prSet presAssocID="{D0C1AE20-C351-4B93-830B-FB22D74F6644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7A3A0-920C-4432-AD80-16DD177D4E2D}" type="pres">
      <dgm:prSet presAssocID="{D0C1AE20-C351-4B93-830B-FB22D74F6644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D7D812-C61C-4267-8C72-1D91A587EDEC}" type="pres">
      <dgm:prSet presAssocID="{D0C1AE20-C351-4B93-830B-FB22D74F6644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49EB4-9306-420E-B402-6F74C507A974}" type="pres">
      <dgm:prSet presAssocID="{D0C1AE20-C351-4B93-830B-FB22D74F6644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7BABD0-0707-412A-B3B4-C8608ED620C3}" type="presOf" srcId="{05516B89-668D-4EB7-8CC0-AA090650CB35}" destId="{5C4D51B4-3C51-4708-9B78-BE4804E73352}" srcOrd="0" destOrd="0" presId="urn:microsoft.com/office/officeart/2005/8/layout/vProcess5"/>
    <dgm:cxn modelId="{1D58E5E9-32AB-4EDB-8167-9FA446713F59}" type="presOf" srcId="{5E9F3FE3-AA74-4FF1-BB70-09C569B6C221}" destId="{22FDE86B-43D1-49D8-98E5-1DE33CFAA681}" srcOrd="0" destOrd="0" presId="urn:microsoft.com/office/officeart/2005/8/layout/vProcess5"/>
    <dgm:cxn modelId="{A7F5D4D2-D647-4687-9534-480EDF434348}" srcId="{D0C1AE20-C351-4B93-830B-FB22D74F6644}" destId="{05516B89-668D-4EB7-8CC0-AA090650CB35}" srcOrd="3" destOrd="0" parTransId="{7BCDF394-D7A2-4A82-87B3-C37863E59651}" sibTransId="{6D229D6A-CBC9-4004-A8E6-09FEB2C1D20A}"/>
    <dgm:cxn modelId="{18CD0C7B-04AB-4FA7-909B-0FFC4F30EC45}" srcId="{D0C1AE20-C351-4B93-830B-FB22D74F6644}" destId="{85755A26-8921-42D9-82E2-EA44E36FC593}" srcOrd="2" destOrd="0" parTransId="{DE1DB844-082F-4BB3-B268-C90AC86DC2E2}" sibTransId="{E767D74E-C22C-40F7-93B4-1308B0B83200}"/>
    <dgm:cxn modelId="{A2521DE7-15C6-4515-A372-8CC1D8E5BB36}" type="presOf" srcId="{5E9F3FE3-AA74-4FF1-BB70-09C569B6C221}" destId="{3C40D72C-92DC-43CF-8737-EAD084559241}" srcOrd="1" destOrd="0" presId="urn:microsoft.com/office/officeart/2005/8/layout/vProcess5"/>
    <dgm:cxn modelId="{84EA0D90-2D9A-49C9-A455-B79F46F6C857}" type="presOf" srcId="{85755A26-8921-42D9-82E2-EA44E36FC593}" destId="{2FD7D812-C61C-4267-8C72-1D91A587EDEC}" srcOrd="1" destOrd="0" presId="urn:microsoft.com/office/officeart/2005/8/layout/vProcess5"/>
    <dgm:cxn modelId="{026ACC24-3E3E-48EA-BD8B-DFAB357EF173}" type="presOf" srcId="{57ADB7C3-CBFF-42B6-A454-1384AE7EE5F8}" destId="{6F2C9AA3-6FE8-4B37-B6F5-E1BDDA1B395C}" srcOrd="0" destOrd="0" presId="urn:microsoft.com/office/officeart/2005/8/layout/vProcess5"/>
    <dgm:cxn modelId="{2F581B08-FEA8-4215-92E2-CE480177D27C}" srcId="{D0C1AE20-C351-4B93-830B-FB22D74F6644}" destId="{57ADB7C3-CBFF-42B6-A454-1384AE7EE5F8}" srcOrd="1" destOrd="0" parTransId="{D103450A-FC95-4E97-89D1-DABE4EC82BA5}" sibTransId="{6CCF3888-E68F-4C62-979B-34623803F82A}"/>
    <dgm:cxn modelId="{9787D89D-A456-4334-BBEF-BDA674AAB575}" type="presOf" srcId="{05516B89-668D-4EB7-8CC0-AA090650CB35}" destId="{9A349EB4-9306-420E-B402-6F74C507A974}" srcOrd="1" destOrd="0" presId="urn:microsoft.com/office/officeart/2005/8/layout/vProcess5"/>
    <dgm:cxn modelId="{A5011F32-4839-4183-A2F4-6466BFB17422}" srcId="{D0C1AE20-C351-4B93-830B-FB22D74F6644}" destId="{5E9F3FE3-AA74-4FF1-BB70-09C569B6C221}" srcOrd="0" destOrd="0" parTransId="{F3638699-7D85-4A2C-9F15-779A8F9A1F67}" sibTransId="{7245ABFD-3C0F-4B11-9126-8568EF7D3601}"/>
    <dgm:cxn modelId="{9714EA67-5090-431D-8192-EC5C6958E6A6}" type="presOf" srcId="{85755A26-8921-42D9-82E2-EA44E36FC593}" destId="{FB6C86CE-7498-40DD-B597-D910DD79B256}" srcOrd="0" destOrd="0" presId="urn:microsoft.com/office/officeart/2005/8/layout/vProcess5"/>
    <dgm:cxn modelId="{284DC384-71B2-4F34-A786-75FF2A455619}" type="presOf" srcId="{7245ABFD-3C0F-4B11-9126-8568EF7D3601}" destId="{9E83E98B-C046-45A8-ADA2-BF73045C16F4}" srcOrd="0" destOrd="0" presId="urn:microsoft.com/office/officeart/2005/8/layout/vProcess5"/>
    <dgm:cxn modelId="{98AB3D8B-051E-481C-912B-9D04D0EF9A40}" type="presOf" srcId="{6CCF3888-E68F-4C62-979B-34623803F82A}" destId="{4EBE03DB-AF91-4A00-9B6D-6FEE1F06C4F4}" srcOrd="0" destOrd="0" presId="urn:microsoft.com/office/officeart/2005/8/layout/vProcess5"/>
    <dgm:cxn modelId="{D4E3C0BF-6A9C-4B15-AD42-42E7BBD9251C}" type="presOf" srcId="{57ADB7C3-CBFF-42B6-A454-1384AE7EE5F8}" destId="{6647A3A0-920C-4432-AD80-16DD177D4E2D}" srcOrd="1" destOrd="0" presId="urn:microsoft.com/office/officeart/2005/8/layout/vProcess5"/>
    <dgm:cxn modelId="{FE9E7074-A4AB-4759-8262-009066A67C62}" type="presOf" srcId="{D0C1AE20-C351-4B93-830B-FB22D74F6644}" destId="{AF589E43-ED78-4D6B-8305-B3A8185FC491}" srcOrd="0" destOrd="0" presId="urn:microsoft.com/office/officeart/2005/8/layout/vProcess5"/>
    <dgm:cxn modelId="{A476CC01-D2EA-475D-9005-3D615862670C}" type="presOf" srcId="{E767D74E-C22C-40F7-93B4-1308B0B83200}" destId="{035BCD1F-B70F-4D31-82C4-FE8D40544978}" srcOrd="0" destOrd="0" presId="urn:microsoft.com/office/officeart/2005/8/layout/vProcess5"/>
    <dgm:cxn modelId="{8A25ECA9-E49F-47CE-86BE-001A1D69522C}" type="presParOf" srcId="{AF589E43-ED78-4D6B-8305-B3A8185FC491}" destId="{FB712514-C2C5-457F-9E45-234CBB495AB6}" srcOrd="0" destOrd="0" presId="urn:microsoft.com/office/officeart/2005/8/layout/vProcess5"/>
    <dgm:cxn modelId="{6C8F2D6E-2957-46C1-8E4D-444D7197BC32}" type="presParOf" srcId="{AF589E43-ED78-4D6B-8305-B3A8185FC491}" destId="{22FDE86B-43D1-49D8-98E5-1DE33CFAA681}" srcOrd="1" destOrd="0" presId="urn:microsoft.com/office/officeart/2005/8/layout/vProcess5"/>
    <dgm:cxn modelId="{E1EE538A-773F-41C1-A699-8156478BD515}" type="presParOf" srcId="{AF589E43-ED78-4D6B-8305-B3A8185FC491}" destId="{6F2C9AA3-6FE8-4B37-B6F5-E1BDDA1B395C}" srcOrd="2" destOrd="0" presId="urn:microsoft.com/office/officeart/2005/8/layout/vProcess5"/>
    <dgm:cxn modelId="{C8056763-9F48-4251-8244-B43473750128}" type="presParOf" srcId="{AF589E43-ED78-4D6B-8305-B3A8185FC491}" destId="{FB6C86CE-7498-40DD-B597-D910DD79B256}" srcOrd="3" destOrd="0" presId="urn:microsoft.com/office/officeart/2005/8/layout/vProcess5"/>
    <dgm:cxn modelId="{0BF28F25-43B1-4745-95ED-50393F671BD6}" type="presParOf" srcId="{AF589E43-ED78-4D6B-8305-B3A8185FC491}" destId="{5C4D51B4-3C51-4708-9B78-BE4804E73352}" srcOrd="4" destOrd="0" presId="urn:microsoft.com/office/officeart/2005/8/layout/vProcess5"/>
    <dgm:cxn modelId="{B36B9450-4C92-4269-9467-84F054197319}" type="presParOf" srcId="{AF589E43-ED78-4D6B-8305-B3A8185FC491}" destId="{9E83E98B-C046-45A8-ADA2-BF73045C16F4}" srcOrd="5" destOrd="0" presId="urn:microsoft.com/office/officeart/2005/8/layout/vProcess5"/>
    <dgm:cxn modelId="{3069CF8E-95C6-4164-83F2-E6EF8B614185}" type="presParOf" srcId="{AF589E43-ED78-4D6B-8305-B3A8185FC491}" destId="{4EBE03DB-AF91-4A00-9B6D-6FEE1F06C4F4}" srcOrd="6" destOrd="0" presId="urn:microsoft.com/office/officeart/2005/8/layout/vProcess5"/>
    <dgm:cxn modelId="{4A186854-C20B-47FA-9290-920747545C58}" type="presParOf" srcId="{AF589E43-ED78-4D6B-8305-B3A8185FC491}" destId="{035BCD1F-B70F-4D31-82C4-FE8D40544978}" srcOrd="7" destOrd="0" presId="urn:microsoft.com/office/officeart/2005/8/layout/vProcess5"/>
    <dgm:cxn modelId="{59763962-674F-43EB-8111-ADF90C7BD60C}" type="presParOf" srcId="{AF589E43-ED78-4D6B-8305-B3A8185FC491}" destId="{3C40D72C-92DC-43CF-8737-EAD084559241}" srcOrd="8" destOrd="0" presId="urn:microsoft.com/office/officeart/2005/8/layout/vProcess5"/>
    <dgm:cxn modelId="{0AA50FC1-15E4-4DAC-B18D-C3C69AA9AE7B}" type="presParOf" srcId="{AF589E43-ED78-4D6B-8305-B3A8185FC491}" destId="{6647A3A0-920C-4432-AD80-16DD177D4E2D}" srcOrd="9" destOrd="0" presId="urn:microsoft.com/office/officeart/2005/8/layout/vProcess5"/>
    <dgm:cxn modelId="{41B55B0F-16B2-4F3F-861D-97B95191F919}" type="presParOf" srcId="{AF589E43-ED78-4D6B-8305-B3A8185FC491}" destId="{2FD7D812-C61C-4267-8C72-1D91A587EDEC}" srcOrd="10" destOrd="0" presId="urn:microsoft.com/office/officeart/2005/8/layout/vProcess5"/>
    <dgm:cxn modelId="{70F9B5B6-98F6-439E-BB43-A08BEEF788CB}" type="presParOf" srcId="{AF589E43-ED78-4D6B-8305-B3A8185FC491}" destId="{9A349EB4-9306-420E-B402-6F74C507A97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07702D-3387-48CF-8FFC-243326A59623}" type="doc">
      <dgm:prSet loTypeId="urn:microsoft.com/office/officeart/2005/8/layout/hProcess4" loCatId="process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6E2DAEE-F7DA-41E2-9B26-023A3C7BA1DA}">
      <dgm:prSet phldrT="[Текст]" custT="1"/>
      <dgm:spPr/>
      <dgm:t>
        <a:bodyPr/>
        <a:lstStyle/>
        <a:p>
          <a:r>
            <a:rPr lang="ru-RU" sz="4400" b="1" dirty="0" smtClean="0">
              <a:latin typeface="Constantia" pitchFamily="18" charset="0"/>
            </a:rPr>
            <a:t>12</a:t>
          </a:r>
          <a:endParaRPr lang="ru-RU" sz="4400" b="1" dirty="0">
            <a:latin typeface="Constantia" pitchFamily="18" charset="0"/>
          </a:endParaRPr>
        </a:p>
      </dgm:t>
    </dgm:pt>
    <dgm:pt modelId="{FCF8DB47-59DE-4DBF-A156-5617D9120A84}" type="parTrans" cxnId="{62449B87-053D-4D7D-9FC7-83F8279D9855}">
      <dgm:prSet/>
      <dgm:spPr/>
      <dgm:t>
        <a:bodyPr/>
        <a:lstStyle/>
        <a:p>
          <a:endParaRPr lang="ru-RU"/>
        </a:p>
      </dgm:t>
    </dgm:pt>
    <dgm:pt modelId="{30DF3E49-7329-4582-BF06-3A611C352DA9}" type="sibTrans" cxnId="{62449B87-053D-4D7D-9FC7-83F8279D9855}">
      <dgm:prSet/>
      <dgm:spPr/>
      <dgm:t>
        <a:bodyPr/>
        <a:lstStyle/>
        <a:p>
          <a:endParaRPr lang="ru-RU"/>
        </a:p>
      </dgm:t>
    </dgm:pt>
    <dgm:pt modelId="{1EB767F9-A232-448A-A362-4C7C27D2AB3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rPr>
            <a:t>муниципальных образований</a:t>
          </a:r>
          <a:endParaRPr lang="ru-RU" sz="1600" b="1" dirty="0">
            <a:solidFill>
              <a:schemeClr val="tx2">
                <a:lumMod val="75000"/>
              </a:schemeClr>
            </a:solidFill>
            <a:latin typeface="Constantia" pitchFamily="18" charset="0"/>
          </a:endParaRPr>
        </a:p>
      </dgm:t>
    </dgm:pt>
    <dgm:pt modelId="{480643DC-948E-45DC-B5E4-B5C4987C69E5}" type="parTrans" cxnId="{D0F454F5-51E7-4A2A-AFDA-E8D0D66B1091}">
      <dgm:prSet/>
      <dgm:spPr/>
      <dgm:t>
        <a:bodyPr/>
        <a:lstStyle/>
        <a:p>
          <a:endParaRPr lang="ru-RU"/>
        </a:p>
      </dgm:t>
    </dgm:pt>
    <dgm:pt modelId="{72398871-6E0C-4653-9341-EFA4BB2D0B77}" type="sibTrans" cxnId="{D0F454F5-51E7-4A2A-AFDA-E8D0D66B1091}">
      <dgm:prSet/>
      <dgm:spPr/>
      <dgm:t>
        <a:bodyPr/>
        <a:lstStyle/>
        <a:p>
          <a:endParaRPr lang="ru-RU"/>
        </a:p>
      </dgm:t>
    </dgm:pt>
    <dgm:pt modelId="{FA2B61A2-574A-441F-B181-FF26D139A4FE}">
      <dgm:prSet phldrT="[Текст]" custT="1"/>
      <dgm:spPr/>
      <dgm:t>
        <a:bodyPr/>
        <a:lstStyle/>
        <a:p>
          <a:r>
            <a:rPr lang="ru-RU" sz="4400" b="1" dirty="0" smtClean="0">
              <a:latin typeface="Constantia" pitchFamily="18" charset="0"/>
            </a:rPr>
            <a:t>607</a:t>
          </a:r>
          <a:endParaRPr lang="ru-RU" sz="4400" b="1" dirty="0">
            <a:latin typeface="Constantia" pitchFamily="18" charset="0"/>
          </a:endParaRPr>
        </a:p>
      </dgm:t>
    </dgm:pt>
    <dgm:pt modelId="{670BD732-3C26-4A6C-82B7-D9C8BEDEF1B9}" type="parTrans" cxnId="{43F889D5-4A03-4B0B-9827-742285D488B4}">
      <dgm:prSet/>
      <dgm:spPr/>
      <dgm:t>
        <a:bodyPr/>
        <a:lstStyle/>
        <a:p>
          <a:endParaRPr lang="ru-RU"/>
        </a:p>
      </dgm:t>
    </dgm:pt>
    <dgm:pt modelId="{A5F13018-324B-4320-A2F1-BCA6CBE8B24F}" type="sibTrans" cxnId="{43F889D5-4A03-4B0B-9827-742285D488B4}">
      <dgm:prSet/>
      <dgm:spPr/>
      <dgm:t>
        <a:bodyPr/>
        <a:lstStyle/>
        <a:p>
          <a:endParaRPr lang="ru-RU"/>
        </a:p>
      </dgm:t>
    </dgm:pt>
    <dgm:pt modelId="{D66F86F0-7BC8-4D35-B1CD-70BACBF5180F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rPr>
            <a:t>образовательных организаций</a:t>
          </a:r>
          <a:endParaRPr lang="ru-RU" sz="1600" b="1" dirty="0">
            <a:solidFill>
              <a:schemeClr val="tx2">
                <a:lumMod val="75000"/>
              </a:schemeClr>
            </a:solidFill>
            <a:latin typeface="Constantia" pitchFamily="18" charset="0"/>
          </a:endParaRPr>
        </a:p>
      </dgm:t>
    </dgm:pt>
    <dgm:pt modelId="{06BF44F6-C84A-414A-85B2-D031183745F7}" type="parTrans" cxnId="{98CD1F82-1F7C-4E3B-97B8-65B797F5957B}">
      <dgm:prSet/>
      <dgm:spPr/>
      <dgm:t>
        <a:bodyPr/>
        <a:lstStyle/>
        <a:p>
          <a:endParaRPr lang="ru-RU"/>
        </a:p>
      </dgm:t>
    </dgm:pt>
    <dgm:pt modelId="{68BF1FB3-19FB-4DB6-AA4E-C83FA4DD1D86}" type="sibTrans" cxnId="{98CD1F82-1F7C-4E3B-97B8-65B797F5957B}">
      <dgm:prSet/>
      <dgm:spPr/>
      <dgm:t>
        <a:bodyPr/>
        <a:lstStyle/>
        <a:p>
          <a:endParaRPr lang="ru-RU"/>
        </a:p>
      </dgm:t>
    </dgm:pt>
    <dgm:pt modelId="{8CA05338-FFBE-4EB5-B4B7-753A56EF7B82}">
      <dgm:prSet phldrT="[Текст]" custT="1"/>
      <dgm:spPr>
        <a:solidFill>
          <a:srgbClr val="006600"/>
        </a:solidFill>
      </dgm:spPr>
      <dgm:t>
        <a:bodyPr/>
        <a:lstStyle/>
        <a:p>
          <a:r>
            <a:rPr lang="en-US" sz="3200" b="1" dirty="0" smtClean="0">
              <a:latin typeface="Constantia" pitchFamily="18" charset="0"/>
            </a:rPr>
            <a:t>&gt;</a:t>
          </a:r>
          <a:r>
            <a:rPr lang="ru-RU" sz="4400" b="1" dirty="0" smtClean="0">
              <a:latin typeface="Constantia" pitchFamily="18" charset="0"/>
            </a:rPr>
            <a:t> 40</a:t>
          </a:r>
          <a:r>
            <a:rPr lang="ru-RU" sz="3200" b="1" dirty="0" smtClean="0">
              <a:latin typeface="Constantia" pitchFamily="18" charset="0"/>
            </a:rPr>
            <a:t>%</a:t>
          </a:r>
          <a:endParaRPr lang="ru-RU" sz="3200" b="1" dirty="0">
            <a:latin typeface="Constantia" pitchFamily="18" charset="0"/>
          </a:endParaRPr>
        </a:p>
      </dgm:t>
    </dgm:pt>
    <dgm:pt modelId="{D33CA41D-F38B-444D-AA6F-386C9EC936E2}" type="parTrans" cxnId="{D6D4049B-4AAB-42D8-856A-7D19C7B3A08A}">
      <dgm:prSet/>
      <dgm:spPr/>
      <dgm:t>
        <a:bodyPr/>
        <a:lstStyle/>
        <a:p>
          <a:endParaRPr lang="ru-RU"/>
        </a:p>
      </dgm:t>
    </dgm:pt>
    <dgm:pt modelId="{83EC6596-0023-4FBC-BFE0-4DA84051C8B3}" type="sibTrans" cxnId="{D6D4049B-4AAB-42D8-856A-7D19C7B3A08A}">
      <dgm:prSet/>
      <dgm:spPr/>
      <dgm:t>
        <a:bodyPr/>
        <a:lstStyle/>
        <a:p>
          <a:endParaRPr lang="ru-RU"/>
        </a:p>
      </dgm:t>
    </dgm:pt>
    <dgm:pt modelId="{21A6FFB7-4E73-43C0-8624-D18600BF5EE8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rPr>
            <a:t>доля респондентов от общей численности обучающихся</a:t>
          </a:r>
          <a:endParaRPr lang="ru-RU" sz="1600" b="1" dirty="0">
            <a:solidFill>
              <a:schemeClr val="tx2">
                <a:lumMod val="75000"/>
              </a:schemeClr>
            </a:solidFill>
            <a:latin typeface="Constantia" pitchFamily="18" charset="0"/>
          </a:endParaRPr>
        </a:p>
      </dgm:t>
    </dgm:pt>
    <dgm:pt modelId="{C0F3E4E8-7E08-42DA-8C13-39343ED17FBD}" type="parTrans" cxnId="{20E72D40-5C0D-4944-AE58-CE0FB4029685}">
      <dgm:prSet/>
      <dgm:spPr/>
      <dgm:t>
        <a:bodyPr/>
        <a:lstStyle/>
        <a:p>
          <a:endParaRPr lang="ru-RU"/>
        </a:p>
      </dgm:t>
    </dgm:pt>
    <dgm:pt modelId="{98BA5ECE-9245-41A2-BF63-390CCA9E1227}" type="sibTrans" cxnId="{20E72D40-5C0D-4944-AE58-CE0FB4029685}">
      <dgm:prSet/>
      <dgm:spPr/>
      <dgm:t>
        <a:bodyPr/>
        <a:lstStyle/>
        <a:p>
          <a:endParaRPr lang="ru-RU"/>
        </a:p>
      </dgm:t>
    </dgm:pt>
    <dgm:pt modelId="{FAA4EB6F-7BB8-4B02-8D69-DB6F45856A4B}" type="pres">
      <dgm:prSet presAssocID="{A007702D-3387-48CF-8FFC-243326A5962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F52D1B3-68D5-4277-9A59-6352780CD37F}" type="pres">
      <dgm:prSet presAssocID="{A007702D-3387-48CF-8FFC-243326A59623}" presName="tSp" presStyleCnt="0"/>
      <dgm:spPr/>
    </dgm:pt>
    <dgm:pt modelId="{5D1C948B-6667-4C9A-B7C0-7A1C52245311}" type="pres">
      <dgm:prSet presAssocID="{A007702D-3387-48CF-8FFC-243326A59623}" presName="bSp" presStyleCnt="0"/>
      <dgm:spPr/>
    </dgm:pt>
    <dgm:pt modelId="{B89A7356-6938-4A3F-96D5-62A3ADA2508E}" type="pres">
      <dgm:prSet presAssocID="{A007702D-3387-48CF-8FFC-243326A59623}" presName="process" presStyleCnt="0"/>
      <dgm:spPr/>
    </dgm:pt>
    <dgm:pt modelId="{D1705BF4-BF43-4AC9-93D0-A263B7D3E3E2}" type="pres">
      <dgm:prSet presAssocID="{76E2DAEE-F7DA-41E2-9B26-023A3C7BA1DA}" presName="composite1" presStyleCnt="0"/>
      <dgm:spPr/>
    </dgm:pt>
    <dgm:pt modelId="{2A3E223D-9157-47F2-A21C-4E1E11D96D4E}" type="pres">
      <dgm:prSet presAssocID="{76E2DAEE-F7DA-41E2-9B26-023A3C7BA1DA}" presName="dummyNode1" presStyleLbl="node1" presStyleIdx="0" presStyleCnt="3"/>
      <dgm:spPr/>
    </dgm:pt>
    <dgm:pt modelId="{FA72B408-F166-4E5F-8D2D-92BD9F23CCD5}" type="pres">
      <dgm:prSet presAssocID="{76E2DAEE-F7DA-41E2-9B26-023A3C7BA1DA}" presName="childNode1" presStyleLbl="bgAcc1" presStyleIdx="0" presStyleCnt="3" custScaleX="132440" custLinFactNeighborX="-10337" custLinFactNeighborY="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E92782-C6C8-43DC-9FEB-40687A1532C0}" type="pres">
      <dgm:prSet presAssocID="{76E2DAEE-F7DA-41E2-9B26-023A3C7BA1D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4706C4-30A8-4055-A46B-079CE69C62A9}" type="pres">
      <dgm:prSet presAssocID="{76E2DAEE-F7DA-41E2-9B26-023A3C7BA1DA}" presName="parentNode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9E91C8-EDE2-4766-8229-F4DE40DD7300}" type="pres">
      <dgm:prSet presAssocID="{76E2DAEE-F7DA-41E2-9B26-023A3C7BA1DA}" presName="connSite1" presStyleCnt="0"/>
      <dgm:spPr/>
    </dgm:pt>
    <dgm:pt modelId="{D2BB7F85-8ADF-4D40-998C-F3992C5C6DEF}" type="pres">
      <dgm:prSet presAssocID="{30DF3E49-7329-4582-BF06-3A611C352DA9}" presName="Name9" presStyleLbl="sibTrans2D1" presStyleIdx="0" presStyleCnt="2"/>
      <dgm:spPr/>
      <dgm:t>
        <a:bodyPr/>
        <a:lstStyle/>
        <a:p>
          <a:endParaRPr lang="ru-RU"/>
        </a:p>
      </dgm:t>
    </dgm:pt>
    <dgm:pt modelId="{6BB151E7-DBA0-454D-A60C-8BC7C7FE744C}" type="pres">
      <dgm:prSet presAssocID="{FA2B61A2-574A-441F-B181-FF26D139A4FE}" presName="composite2" presStyleCnt="0"/>
      <dgm:spPr/>
    </dgm:pt>
    <dgm:pt modelId="{314E0B12-833C-4639-86CF-FF97D96AAB8F}" type="pres">
      <dgm:prSet presAssocID="{FA2B61A2-574A-441F-B181-FF26D139A4FE}" presName="dummyNode2" presStyleLbl="node1" presStyleIdx="0" presStyleCnt="3"/>
      <dgm:spPr/>
    </dgm:pt>
    <dgm:pt modelId="{D0D7FA88-45C9-4FD7-8B57-42A3B2E43767}" type="pres">
      <dgm:prSet presAssocID="{FA2B61A2-574A-441F-B181-FF26D139A4FE}" presName="childNode2" presStyleLbl="bgAcc1" presStyleIdx="1" presStyleCnt="3" custScaleX="134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FDB5E5-466D-44DE-BB33-8E08062CAF51}" type="pres">
      <dgm:prSet presAssocID="{FA2B61A2-574A-441F-B181-FF26D139A4FE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E1CD4D-62A3-4CB3-864D-33CBF67A2C9B}" type="pres">
      <dgm:prSet presAssocID="{FA2B61A2-574A-441F-B181-FF26D139A4FE}" presName="parentNode2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05B7EB-E53F-4E63-ADE0-C2A1BC29A28D}" type="pres">
      <dgm:prSet presAssocID="{FA2B61A2-574A-441F-B181-FF26D139A4FE}" presName="connSite2" presStyleCnt="0"/>
      <dgm:spPr/>
    </dgm:pt>
    <dgm:pt modelId="{D20D2EA3-8338-4E2B-BA1E-82A8717B0E81}" type="pres">
      <dgm:prSet presAssocID="{A5F13018-324B-4320-A2F1-BCA6CBE8B24F}" presName="Name18" presStyleLbl="sibTrans2D1" presStyleIdx="1" presStyleCnt="2"/>
      <dgm:spPr/>
      <dgm:t>
        <a:bodyPr/>
        <a:lstStyle/>
        <a:p>
          <a:endParaRPr lang="ru-RU"/>
        </a:p>
      </dgm:t>
    </dgm:pt>
    <dgm:pt modelId="{DFCB03BF-2441-4349-8F25-F255C1DEC439}" type="pres">
      <dgm:prSet presAssocID="{8CA05338-FFBE-4EB5-B4B7-753A56EF7B82}" presName="composite1" presStyleCnt="0"/>
      <dgm:spPr/>
    </dgm:pt>
    <dgm:pt modelId="{52034593-3371-4473-981D-8DCE57EF2225}" type="pres">
      <dgm:prSet presAssocID="{8CA05338-FFBE-4EB5-B4B7-753A56EF7B82}" presName="dummyNode1" presStyleLbl="node1" presStyleIdx="1" presStyleCnt="3"/>
      <dgm:spPr/>
    </dgm:pt>
    <dgm:pt modelId="{06449592-0F2E-48D4-B6A0-2D3DE167709F}" type="pres">
      <dgm:prSet presAssocID="{8CA05338-FFBE-4EB5-B4B7-753A56EF7B82}" presName="childNode1" presStyleLbl="bgAcc1" presStyleIdx="2" presStyleCnt="3" custScaleX="163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912BA-52D9-404B-9B22-04756E4885FD}" type="pres">
      <dgm:prSet presAssocID="{8CA05338-FFBE-4EB5-B4B7-753A56EF7B82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FC5AF-C5BC-46CB-88E3-3A0535DAF11A}" type="pres">
      <dgm:prSet presAssocID="{8CA05338-FFBE-4EB5-B4B7-753A56EF7B82}" presName="parentNode1" presStyleLbl="node1" presStyleIdx="2" presStyleCnt="3" custLinFactNeighborX="-3577" custLinFactNeighborY="1173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5D4020-9466-41DA-BCB0-C08BD74A748E}" type="pres">
      <dgm:prSet presAssocID="{8CA05338-FFBE-4EB5-B4B7-753A56EF7B82}" presName="connSite1" presStyleCnt="0"/>
      <dgm:spPr/>
    </dgm:pt>
  </dgm:ptLst>
  <dgm:cxnLst>
    <dgm:cxn modelId="{43F889D5-4A03-4B0B-9827-742285D488B4}" srcId="{A007702D-3387-48CF-8FFC-243326A59623}" destId="{FA2B61A2-574A-441F-B181-FF26D139A4FE}" srcOrd="1" destOrd="0" parTransId="{670BD732-3C26-4A6C-82B7-D9C8BEDEF1B9}" sibTransId="{A5F13018-324B-4320-A2F1-BCA6CBE8B24F}"/>
    <dgm:cxn modelId="{523699A1-DF2E-4798-B5D3-1DF86B0B5B33}" type="presOf" srcId="{A5F13018-324B-4320-A2F1-BCA6CBE8B24F}" destId="{D20D2EA3-8338-4E2B-BA1E-82A8717B0E81}" srcOrd="0" destOrd="0" presId="urn:microsoft.com/office/officeart/2005/8/layout/hProcess4"/>
    <dgm:cxn modelId="{DFE5A61B-1278-4DB7-9733-E15C589CC0ED}" type="presOf" srcId="{D66F86F0-7BC8-4D35-B1CD-70BACBF5180F}" destId="{D0D7FA88-45C9-4FD7-8B57-42A3B2E43767}" srcOrd="0" destOrd="0" presId="urn:microsoft.com/office/officeart/2005/8/layout/hProcess4"/>
    <dgm:cxn modelId="{1F78C689-97E1-484E-814B-BC3C8BC99424}" type="presOf" srcId="{30DF3E49-7329-4582-BF06-3A611C352DA9}" destId="{D2BB7F85-8ADF-4D40-998C-F3992C5C6DEF}" srcOrd="0" destOrd="0" presId="urn:microsoft.com/office/officeart/2005/8/layout/hProcess4"/>
    <dgm:cxn modelId="{E10A87EA-B278-4BA3-A27D-D5F142853A99}" type="presOf" srcId="{21A6FFB7-4E73-43C0-8624-D18600BF5EE8}" destId="{06449592-0F2E-48D4-B6A0-2D3DE167709F}" srcOrd="0" destOrd="0" presId="urn:microsoft.com/office/officeart/2005/8/layout/hProcess4"/>
    <dgm:cxn modelId="{E52462DC-8460-40D1-A0EA-F859875CF762}" type="presOf" srcId="{8CA05338-FFBE-4EB5-B4B7-753A56EF7B82}" destId="{42AFC5AF-C5BC-46CB-88E3-3A0535DAF11A}" srcOrd="0" destOrd="0" presId="urn:microsoft.com/office/officeart/2005/8/layout/hProcess4"/>
    <dgm:cxn modelId="{62449B87-053D-4D7D-9FC7-83F8279D9855}" srcId="{A007702D-3387-48CF-8FFC-243326A59623}" destId="{76E2DAEE-F7DA-41E2-9B26-023A3C7BA1DA}" srcOrd="0" destOrd="0" parTransId="{FCF8DB47-59DE-4DBF-A156-5617D9120A84}" sibTransId="{30DF3E49-7329-4582-BF06-3A611C352DA9}"/>
    <dgm:cxn modelId="{08CA2406-AFCD-4B76-9002-C9660049A22C}" type="presOf" srcId="{D66F86F0-7BC8-4D35-B1CD-70BACBF5180F}" destId="{F3FDB5E5-466D-44DE-BB33-8E08062CAF51}" srcOrd="1" destOrd="0" presId="urn:microsoft.com/office/officeart/2005/8/layout/hProcess4"/>
    <dgm:cxn modelId="{D0F454F5-51E7-4A2A-AFDA-E8D0D66B1091}" srcId="{76E2DAEE-F7DA-41E2-9B26-023A3C7BA1DA}" destId="{1EB767F9-A232-448A-A362-4C7C27D2AB37}" srcOrd="0" destOrd="0" parTransId="{480643DC-948E-45DC-B5E4-B5C4987C69E5}" sibTransId="{72398871-6E0C-4653-9341-EFA4BB2D0B77}"/>
    <dgm:cxn modelId="{73226D17-E27E-48EF-B77F-2DFCE2A7DEDC}" type="presOf" srcId="{76E2DAEE-F7DA-41E2-9B26-023A3C7BA1DA}" destId="{8A4706C4-30A8-4055-A46B-079CE69C62A9}" srcOrd="0" destOrd="0" presId="urn:microsoft.com/office/officeart/2005/8/layout/hProcess4"/>
    <dgm:cxn modelId="{C980645C-E925-4FA1-81A5-42C42F760BCF}" type="presOf" srcId="{21A6FFB7-4E73-43C0-8624-D18600BF5EE8}" destId="{4BE912BA-52D9-404B-9B22-04756E4885FD}" srcOrd="1" destOrd="0" presId="urn:microsoft.com/office/officeart/2005/8/layout/hProcess4"/>
    <dgm:cxn modelId="{20E72D40-5C0D-4944-AE58-CE0FB4029685}" srcId="{8CA05338-FFBE-4EB5-B4B7-753A56EF7B82}" destId="{21A6FFB7-4E73-43C0-8624-D18600BF5EE8}" srcOrd="0" destOrd="0" parTransId="{C0F3E4E8-7E08-42DA-8C13-39343ED17FBD}" sibTransId="{98BA5ECE-9245-41A2-BF63-390CCA9E1227}"/>
    <dgm:cxn modelId="{BC6814E5-F5B0-4C8D-A782-683ABC2F15B9}" type="presOf" srcId="{1EB767F9-A232-448A-A362-4C7C27D2AB37}" destId="{F8E92782-C6C8-43DC-9FEB-40687A1532C0}" srcOrd="1" destOrd="0" presId="urn:microsoft.com/office/officeart/2005/8/layout/hProcess4"/>
    <dgm:cxn modelId="{4E1BB21A-D464-4B12-B550-E8DB98D2FB55}" type="presOf" srcId="{FA2B61A2-574A-441F-B181-FF26D139A4FE}" destId="{96E1CD4D-62A3-4CB3-864D-33CBF67A2C9B}" srcOrd="0" destOrd="0" presId="urn:microsoft.com/office/officeart/2005/8/layout/hProcess4"/>
    <dgm:cxn modelId="{4408F164-BE2D-4315-9D3E-AFDA45B70471}" type="presOf" srcId="{1EB767F9-A232-448A-A362-4C7C27D2AB37}" destId="{FA72B408-F166-4E5F-8D2D-92BD9F23CCD5}" srcOrd="0" destOrd="0" presId="urn:microsoft.com/office/officeart/2005/8/layout/hProcess4"/>
    <dgm:cxn modelId="{D6D4049B-4AAB-42D8-856A-7D19C7B3A08A}" srcId="{A007702D-3387-48CF-8FFC-243326A59623}" destId="{8CA05338-FFBE-4EB5-B4B7-753A56EF7B82}" srcOrd="2" destOrd="0" parTransId="{D33CA41D-F38B-444D-AA6F-386C9EC936E2}" sibTransId="{83EC6596-0023-4FBC-BFE0-4DA84051C8B3}"/>
    <dgm:cxn modelId="{98CD1F82-1F7C-4E3B-97B8-65B797F5957B}" srcId="{FA2B61A2-574A-441F-B181-FF26D139A4FE}" destId="{D66F86F0-7BC8-4D35-B1CD-70BACBF5180F}" srcOrd="0" destOrd="0" parTransId="{06BF44F6-C84A-414A-85B2-D031183745F7}" sibTransId="{68BF1FB3-19FB-4DB6-AA4E-C83FA4DD1D86}"/>
    <dgm:cxn modelId="{9B6B5379-8CEA-4366-AFA9-E6D3A0D56C3D}" type="presOf" srcId="{A007702D-3387-48CF-8FFC-243326A59623}" destId="{FAA4EB6F-7BB8-4B02-8D69-DB6F45856A4B}" srcOrd="0" destOrd="0" presId="urn:microsoft.com/office/officeart/2005/8/layout/hProcess4"/>
    <dgm:cxn modelId="{E6FF1FC2-B3A2-455E-B6BB-5B3B230BE4EC}" type="presParOf" srcId="{FAA4EB6F-7BB8-4B02-8D69-DB6F45856A4B}" destId="{6F52D1B3-68D5-4277-9A59-6352780CD37F}" srcOrd="0" destOrd="0" presId="urn:microsoft.com/office/officeart/2005/8/layout/hProcess4"/>
    <dgm:cxn modelId="{2DEB2C32-DACF-41E8-AEBF-BE4B28A6E293}" type="presParOf" srcId="{FAA4EB6F-7BB8-4B02-8D69-DB6F45856A4B}" destId="{5D1C948B-6667-4C9A-B7C0-7A1C52245311}" srcOrd="1" destOrd="0" presId="urn:microsoft.com/office/officeart/2005/8/layout/hProcess4"/>
    <dgm:cxn modelId="{9E0C71AA-CC7C-4BA8-8F14-DA1D267CE475}" type="presParOf" srcId="{FAA4EB6F-7BB8-4B02-8D69-DB6F45856A4B}" destId="{B89A7356-6938-4A3F-96D5-62A3ADA2508E}" srcOrd="2" destOrd="0" presId="urn:microsoft.com/office/officeart/2005/8/layout/hProcess4"/>
    <dgm:cxn modelId="{446F0494-1311-4349-AD64-7AF40090EFEB}" type="presParOf" srcId="{B89A7356-6938-4A3F-96D5-62A3ADA2508E}" destId="{D1705BF4-BF43-4AC9-93D0-A263B7D3E3E2}" srcOrd="0" destOrd="0" presId="urn:microsoft.com/office/officeart/2005/8/layout/hProcess4"/>
    <dgm:cxn modelId="{420735D7-4CC4-4E26-B97F-42DFE3CC6D5F}" type="presParOf" srcId="{D1705BF4-BF43-4AC9-93D0-A263B7D3E3E2}" destId="{2A3E223D-9157-47F2-A21C-4E1E11D96D4E}" srcOrd="0" destOrd="0" presId="urn:microsoft.com/office/officeart/2005/8/layout/hProcess4"/>
    <dgm:cxn modelId="{CCAD5332-DC35-4160-A90D-AFFB3472886A}" type="presParOf" srcId="{D1705BF4-BF43-4AC9-93D0-A263B7D3E3E2}" destId="{FA72B408-F166-4E5F-8D2D-92BD9F23CCD5}" srcOrd="1" destOrd="0" presId="urn:microsoft.com/office/officeart/2005/8/layout/hProcess4"/>
    <dgm:cxn modelId="{32DDDC4E-C7D4-41DC-8E6A-27CF6096D262}" type="presParOf" srcId="{D1705BF4-BF43-4AC9-93D0-A263B7D3E3E2}" destId="{F8E92782-C6C8-43DC-9FEB-40687A1532C0}" srcOrd="2" destOrd="0" presId="urn:microsoft.com/office/officeart/2005/8/layout/hProcess4"/>
    <dgm:cxn modelId="{1F7F162A-19A3-45F4-893E-624332E70437}" type="presParOf" srcId="{D1705BF4-BF43-4AC9-93D0-A263B7D3E3E2}" destId="{8A4706C4-30A8-4055-A46B-079CE69C62A9}" srcOrd="3" destOrd="0" presId="urn:microsoft.com/office/officeart/2005/8/layout/hProcess4"/>
    <dgm:cxn modelId="{7BFD66E5-BA13-47F2-BAAD-D9311C49F826}" type="presParOf" srcId="{D1705BF4-BF43-4AC9-93D0-A263B7D3E3E2}" destId="{919E91C8-EDE2-4766-8229-F4DE40DD7300}" srcOrd="4" destOrd="0" presId="urn:microsoft.com/office/officeart/2005/8/layout/hProcess4"/>
    <dgm:cxn modelId="{BD755671-4E92-4565-A56A-7A57DEAD1CDC}" type="presParOf" srcId="{B89A7356-6938-4A3F-96D5-62A3ADA2508E}" destId="{D2BB7F85-8ADF-4D40-998C-F3992C5C6DEF}" srcOrd="1" destOrd="0" presId="urn:microsoft.com/office/officeart/2005/8/layout/hProcess4"/>
    <dgm:cxn modelId="{A8734F0B-BC83-435F-9B13-961AD29C3DF4}" type="presParOf" srcId="{B89A7356-6938-4A3F-96D5-62A3ADA2508E}" destId="{6BB151E7-DBA0-454D-A60C-8BC7C7FE744C}" srcOrd="2" destOrd="0" presId="urn:microsoft.com/office/officeart/2005/8/layout/hProcess4"/>
    <dgm:cxn modelId="{28192F0B-4F34-4F7D-A66C-AEFE9B991D41}" type="presParOf" srcId="{6BB151E7-DBA0-454D-A60C-8BC7C7FE744C}" destId="{314E0B12-833C-4639-86CF-FF97D96AAB8F}" srcOrd="0" destOrd="0" presId="urn:microsoft.com/office/officeart/2005/8/layout/hProcess4"/>
    <dgm:cxn modelId="{36A6C8C2-FF97-4ED9-B975-3BE02A803F54}" type="presParOf" srcId="{6BB151E7-DBA0-454D-A60C-8BC7C7FE744C}" destId="{D0D7FA88-45C9-4FD7-8B57-42A3B2E43767}" srcOrd="1" destOrd="0" presId="urn:microsoft.com/office/officeart/2005/8/layout/hProcess4"/>
    <dgm:cxn modelId="{BA7F2528-4120-4E93-8028-4C20348C7B13}" type="presParOf" srcId="{6BB151E7-DBA0-454D-A60C-8BC7C7FE744C}" destId="{F3FDB5E5-466D-44DE-BB33-8E08062CAF51}" srcOrd="2" destOrd="0" presId="urn:microsoft.com/office/officeart/2005/8/layout/hProcess4"/>
    <dgm:cxn modelId="{A0EFA155-1DC2-4BCB-8B66-E24E20DE1F4C}" type="presParOf" srcId="{6BB151E7-DBA0-454D-A60C-8BC7C7FE744C}" destId="{96E1CD4D-62A3-4CB3-864D-33CBF67A2C9B}" srcOrd="3" destOrd="0" presId="urn:microsoft.com/office/officeart/2005/8/layout/hProcess4"/>
    <dgm:cxn modelId="{578F6688-A28B-49C2-B68F-04B444FD3E94}" type="presParOf" srcId="{6BB151E7-DBA0-454D-A60C-8BC7C7FE744C}" destId="{0D05B7EB-E53F-4E63-ADE0-C2A1BC29A28D}" srcOrd="4" destOrd="0" presId="urn:microsoft.com/office/officeart/2005/8/layout/hProcess4"/>
    <dgm:cxn modelId="{9479018E-D254-4512-8632-7CF17C95E796}" type="presParOf" srcId="{B89A7356-6938-4A3F-96D5-62A3ADA2508E}" destId="{D20D2EA3-8338-4E2B-BA1E-82A8717B0E81}" srcOrd="3" destOrd="0" presId="urn:microsoft.com/office/officeart/2005/8/layout/hProcess4"/>
    <dgm:cxn modelId="{FE805BFD-D39E-4259-B8AC-9107042E373B}" type="presParOf" srcId="{B89A7356-6938-4A3F-96D5-62A3ADA2508E}" destId="{DFCB03BF-2441-4349-8F25-F255C1DEC439}" srcOrd="4" destOrd="0" presId="urn:microsoft.com/office/officeart/2005/8/layout/hProcess4"/>
    <dgm:cxn modelId="{7FFB9715-6F73-49CD-9BB4-43742ECEF71D}" type="presParOf" srcId="{DFCB03BF-2441-4349-8F25-F255C1DEC439}" destId="{52034593-3371-4473-981D-8DCE57EF2225}" srcOrd="0" destOrd="0" presId="urn:microsoft.com/office/officeart/2005/8/layout/hProcess4"/>
    <dgm:cxn modelId="{39AFEA45-2CBA-459F-B13D-73315FE3096A}" type="presParOf" srcId="{DFCB03BF-2441-4349-8F25-F255C1DEC439}" destId="{06449592-0F2E-48D4-B6A0-2D3DE167709F}" srcOrd="1" destOrd="0" presId="urn:microsoft.com/office/officeart/2005/8/layout/hProcess4"/>
    <dgm:cxn modelId="{6694136C-3058-4317-A73C-753792349562}" type="presParOf" srcId="{DFCB03BF-2441-4349-8F25-F255C1DEC439}" destId="{4BE912BA-52D9-404B-9B22-04756E4885FD}" srcOrd="2" destOrd="0" presId="urn:microsoft.com/office/officeart/2005/8/layout/hProcess4"/>
    <dgm:cxn modelId="{ECE4E500-AFB2-408C-9A31-A7F9589B61C7}" type="presParOf" srcId="{DFCB03BF-2441-4349-8F25-F255C1DEC439}" destId="{42AFC5AF-C5BC-46CB-88E3-3A0535DAF11A}" srcOrd="3" destOrd="0" presId="urn:microsoft.com/office/officeart/2005/8/layout/hProcess4"/>
    <dgm:cxn modelId="{B11C7C63-FDA1-45B2-B5B4-4F2F2218A467}" type="presParOf" srcId="{DFCB03BF-2441-4349-8F25-F255C1DEC439}" destId="{CD5D4020-9466-41DA-BCB0-C08BD74A748E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E1F27B-8038-45E1-A167-7EC905FF6167}" type="doc">
      <dgm:prSet loTypeId="urn:microsoft.com/office/officeart/2005/8/layout/vList2" loCatId="list" qsTypeId="urn:microsoft.com/office/officeart/2005/8/quickstyle/3d1" qsCatId="3D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DEB9DF6-EFA4-432A-97B9-9E664D96D96D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низкое качество наполнения официальных сайтов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992E7856-E245-44E8-AE9E-78D08E7FF7AE}" type="parTrans" cxnId="{549FB0B5-B462-4D6A-BC31-F1F4E3FBA477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C6D6FD01-4A19-49E9-8238-3481E247E12A}" type="sibTrans" cxnId="{549FB0B5-B462-4D6A-BC31-F1F4E3FBA477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1CBDC1A2-7F9C-4AFE-9241-D74B6E03E39F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недостаточные условия для охраны и укрепления здоровья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78A4EE07-864A-4CCF-B8CE-EC52C4E3B7FD}" type="parTrans" cxnId="{12124E97-8097-447E-B199-B786868990C1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549115FA-CBF8-4864-BDCA-36D31AF162AD}" type="sibTrans" cxnId="{12124E97-8097-447E-B199-B786868990C1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446EEC15-3D88-4357-B6F5-FEDBD4AD015E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низкий уровень условий для обучающихся с ОВЗ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FEF06C9C-6AAA-4FD2-A364-891C5ABE6AB7}" type="parTrans" cxnId="{4ED95BD8-A3A2-476A-80D5-1280DDCA201A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37C0B99D-E386-49B6-94B3-31C896AA5ACD}" type="sibTrans" cxnId="{4ED95BD8-A3A2-476A-80D5-1280DDCA201A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43AF501F-9B75-4253-A437-610CF31A8356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организация учебного процесса в двухсменном режиме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BDD58157-5069-4925-BA57-1EBEE862DA82}" type="parTrans" cxnId="{E44EBF46-95C9-4884-B076-C3F3658E5A1B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11FFCA80-604B-4E0A-BC1E-E41EA7541A3E}" type="sibTrans" cxnId="{E44EBF46-95C9-4884-B076-C3F3658E5A1B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EB546EB3-9564-4E15-AEB9-BE1683337AFC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низкий уровень оказания </a:t>
          </a:r>
        </a:p>
        <a:p>
          <a:r>
            <a:rPr kumimoji="0" lang="ru-RU" sz="1800" b="1" i="0" u="none" strike="noStrike" cap="none" normalizeH="0" baseline="0" dirty="0" err="1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ППМС-помощи</a:t>
          </a:r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 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9A0B9385-DB33-4B46-BB76-B5FE8FA7BA27}" type="parTrans" cxnId="{C0DBBDC5-F097-436F-B1EB-5F4DD392202A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C6CD40B4-3A2F-4632-A9BE-798545EA24D7}" type="sibTrans" cxnId="{C0DBBDC5-F097-436F-B1EB-5F4DD392202A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2BC6BADB-ED03-4BD0-B0DC-4052C0C6C7C2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недостаточный образовательный и методологический уровень работников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97514395-53D9-45CA-8D79-539A067AFBC7}" type="parTrans" cxnId="{968335AC-887D-4CA0-B709-CE1CC056A834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788007DA-08E6-49EF-A090-91EC914BFFBD}" type="sibTrans" cxnId="{968335AC-887D-4CA0-B709-CE1CC056A834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EF88495A-7B9C-475D-A93F-C833F93535A9}">
      <dgm:prSet phldrT="[Текст]" custT="1"/>
      <dgm:spPr/>
      <dgm:t>
        <a:bodyPr/>
        <a:lstStyle/>
        <a:p>
          <a:r>
            <a:rPr kumimoji="0" lang="ru-RU" sz="1800" b="1" i="0" u="none" strike="noStrike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«старение» педагогического коллектива</a:t>
          </a:r>
          <a:endParaRPr lang="ru-RU" sz="1800" b="1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05D44D25-9524-4E0A-9E20-93E7174CEB1B}" type="parTrans" cxnId="{FA9EF112-D8D5-4FA8-B85F-412244B5DF8D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2E8EEC20-8577-43C2-BB73-237B1BF03EA4}" type="sibTrans" cxnId="{FA9EF112-D8D5-4FA8-B85F-412244B5DF8D}">
      <dgm:prSet/>
      <dgm:spPr/>
      <dgm:t>
        <a:bodyPr/>
        <a:lstStyle/>
        <a:p>
          <a:endParaRPr lang="ru-RU" sz="1800" b="1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gm:t>
    </dgm:pt>
    <dgm:pt modelId="{AC2324BF-B62D-4749-AEA3-F3B71FF65C3F}" type="pres">
      <dgm:prSet presAssocID="{F8E1F27B-8038-45E1-A167-7EC905FF61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0B7F2F-1437-458F-96EA-E5EDF5609192}" type="pres">
      <dgm:prSet presAssocID="{3DEB9DF6-EFA4-432A-97B9-9E664D96D96D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2FAEF8-108E-4EDC-BC07-E317B880F875}" type="pres">
      <dgm:prSet presAssocID="{C6D6FD01-4A19-49E9-8238-3481E247E12A}" presName="spacer" presStyleCnt="0"/>
      <dgm:spPr/>
    </dgm:pt>
    <dgm:pt modelId="{90D71F01-7E8D-4147-BA87-E1245029DCC9}" type="pres">
      <dgm:prSet presAssocID="{1CBDC1A2-7F9C-4AFE-9241-D74B6E03E39F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3F5B8-91FF-46B3-A0BB-3B77AA2EB6CB}" type="pres">
      <dgm:prSet presAssocID="{549115FA-CBF8-4864-BDCA-36D31AF162AD}" presName="spacer" presStyleCnt="0"/>
      <dgm:spPr/>
    </dgm:pt>
    <dgm:pt modelId="{9EE02C31-46AE-4C07-9EB3-C6D9D29C62CA}" type="pres">
      <dgm:prSet presAssocID="{446EEC15-3D88-4357-B6F5-FEDBD4AD015E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FDAC2-D8DD-4E6F-9FCB-295F28970133}" type="pres">
      <dgm:prSet presAssocID="{37C0B99D-E386-49B6-94B3-31C896AA5ACD}" presName="spacer" presStyleCnt="0"/>
      <dgm:spPr/>
    </dgm:pt>
    <dgm:pt modelId="{4816259F-538B-4CB2-8BDD-195CE3BD61E6}" type="pres">
      <dgm:prSet presAssocID="{43AF501F-9B75-4253-A437-610CF31A835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46E13-5814-4F2C-989F-D030AA93861D}" type="pres">
      <dgm:prSet presAssocID="{11FFCA80-604B-4E0A-BC1E-E41EA7541A3E}" presName="spacer" presStyleCnt="0"/>
      <dgm:spPr/>
    </dgm:pt>
    <dgm:pt modelId="{88D42E9B-DD7A-49FF-B932-9DF9A608CA91}" type="pres">
      <dgm:prSet presAssocID="{EB546EB3-9564-4E15-AEB9-BE1683337AFC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45753A-30C5-4FE8-9871-2600DB8EA1DB}" type="pres">
      <dgm:prSet presAssocID="{C6CD40B4-3A2F-4632-A9BE-798545EA24D7}" presName="spacer" presStyleCnt="0"/>
      <dgm:spPr/>
    </dgm:pt>
    <dgm:pt modelId="{FA26B47F-427E-45A2-9D8F-63F489C86CAF}" type="pres">
      <dgm:prSet presAssocID="{2BC6BADB-ED03-4BD0-B0DC-4052C0C6C7C2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C38A64-5373-4016-8BBD-70FC447C51FD}" type="pres">
      <dgm:prSet presAssocID="{788007DA-08E6-49EF-A090-91EC914BFFBD}" presName="spacer" presStyleCnt="0"/>
      <dgm:spPr/>
    </dgm:pt>
    <dgm:pt modelId="{E6AEF682-DF7F-4E43-91A4-460FBA396889}" type="pres">
      <dgm:prSet presAssocID="{EF88495A-7B9C-475D-A93F-C833F93535A9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99B2FE-4223-4F97-A8B3-1521838FFF62}" type="presOf" srcId="{43AF501F-9B75-4253-A437-610CF31A8356}" destId="{4816259F-538B-4CB2-8BDD-195CE3BD61E6}" srcOrd="0" destOrd="0" presId="urn:microsoft.com/office/officeart/2005/8/layout/vList2"/>
    <dgm:cxn modelId="{838248CC-581E-428F-8680-FAE9A70612AD}" type="presOf" srcId="{1CBDC1A2-7F9C-4AFE-9241-D74B6E03E39F}" destId="{90D71F01-7E8D-4147-BA87-E1245029DCC9}" srcOrd="0" destOrd="0" presId="urn:microsoft.com/office/officeart/2005/8/layout/vList2"/>
    <dgm:cxn modelId="{549FB0B5-B462-4D6A-BC31-F1F4E3FBA477}" srcId="{F8E1F27B-8038-45E1-A167-7EC905FF6167}" destId="{3DEB9DF6-EFA4-432A-97B9-9E664D96D96D}" srcOrd="0" destOrd="0" parTransId="{992E7856-E245-44E8-AE9E-78D08E7FF7AE}" sibTransId="{C6D6FD01-4A19-49E9-8238-3481E247E12A}"/>
    <dgm:cxn modelId="{C5212FAB-85C4-445A-A266-3DB7DC28623F}" type="presOf" srcId="{EF88495A-7B9C-475D-A93F-C833F93535A9}" destId="{E6AEF682-DF7F-4E43-91A4-460FBA396889}" srcOrd="0" destOrd="0" presId="urn:microsoft.com/office/officeart/2005/8/layout/vList2"/>
    <dgm:cxn modelId="{12124E97-8097-447E-B199-B786868990C1}" srcId="{F8E1F27B-8038-45E1-A167-7EC905FF6167}" destId="{1CBDC1A2-7F9C-4AFE-9241-D74B6E03E39F}" srcOrd="1" destOrd="0" parTransId="{78A4EE07-864A-4CCF-B8CE-EC52C4E3B7FD}" sibTransId="{549115FA-CBF8-4864-BDCA-36D31AF162AD}"/>
    <dgm:cxn modelId="{FA9EF112-D8D5-4FA8-B85F-412244B5DF8D}" srcId="{F8E1F27B-8038-45E1-A167-7EC905FF6167}" destId="{EF88495A-7B9C-475D-A93F-C833F93535A9}" srcOrd="6" destOrd="0" parTransId="{05D44D25-9524-4E0A-9E20-93E7174CEB1B}" sibTransId="{2E8EEC20-8577-43C2-BB73-237B1BF03EA4}"/>
    <dgm:cxn modelId="{C0DBBDC5-F097-436F-B1EB-5F4DD392202A}" srcId="{F8E1F27B-8038-45E1-A167-7EC905FF6167}" destId="{EB546EB3-9564-4E15-AEB9-BE1683337AFC}" srcOrd="4" destOrd="0" parTransId="{9A0B9385-DB33-4B46-BB76-B5FE8FA7BA27}" sibTransId="{C6CD40B4-3A2F-4632-A9BE-798545EA24D7}"/>
    <dgm:cxn modelId="{4ED95BD8-A3A2-476A-80D5-1280DDCA201A}" srcId="{F8E1F27B-8038-45E1-A167-7EC905FF6167}" destId="{446EEC15-3D88-4357-B6F5-FEDBD4AD015E}" srcOrd="2" destOrd="0" parTransId="{FEF06C9C-6AAA-4FD2-A364-891C5ABE6AB7}" sibTransId="{37C0B99D-E386-49B6-94B3-31C896AA5ACD}"/>
    <dgm:cxn modelId="{BD7D572D-A09D-43A3-8FBE-0BF29C4D035E}" type="presOf" srcId="{3DEB9DF6-EFA4-432A-97B9-9E664D96D96D}" destId="{FF0B7F2F-1437-458F-96EA-E5EDF5609192}" srcOrd="0" destOrd="0" presId="urn:microsoft.com/office/officeart/2005/8/layout/vList2"/>
    <dgm:cxn modelId="{E44EBF46-95C9-4884-B076-C3F3658E5A1B}" srcId="{F8E1F27B-8038-45E1-A167-7EC905FF6167}" destId="{43AF501F-9B75-4253-A437-610CF31A8356}" srcOrd="3" destOrd="0" parTransId="{BDD58157-5069-4925-BA57-1EBEE862DA82}" sibTransId="{11FFCA80-604B-4E0A-BC1E-E41EA7541A3E}"/>
    <dgm:cxn modelId="{868A1472-E346-4DEA-BE50-2DF112A5A3BC}" type="presOf" srcId="{F8E1F27B-8038-45E1-A167-7EC905FF6167}" destId="{AC2324BF-B62D-4749-AEA3-F3B71FF65C3F}" srcOrd="0" destOrd="0" presId="urn:microsoft.com/office/officeart/2005/8/layout/vList2"/>
    <dgm:cxn modelId="{B31F34C2-E996-496A-B36E-256185047EF5}" type="presOf" srcId="{446EEC15-3D88-4357-B6F5-FEDBD4AD015E}" destId="{9EE02C31-46AE-4C07-9EB3-C6D9D29C62CA}" srcOrd="0" destOrd="0" presId="urn:microsoft.com/office/officeart/2005/8/layout/vList2"/>
    <dgm:cxn modelId="{B937D453-3AC9-4337-9DF1-376DB8540656}" type="presOf" srcId="{EB546EB3-9564-4E15-AEB9-BE1683337AFC}" destId="{88D42E9B-DD7A-49FF-B932-9DF9A608CA91}" srcOrd="0" destOrd="0" presId="urn:microsoft.com/office/officeart/2005/8/layout/vList2"/>
    <dgm:cxn modelId="{968335AC-887D-4CA0-B709-CE1CC056A834}" srcId="{F8E1F27B-8038-45E1-A167-7EC905FF6167}" destId="{2BC6BADB-ED03-4BD0-B0DC-4052C0C6C7C2}" srcOrd="5" destOrd="0" parTransId="{97514395-53D9-45CA-8D79-539A067AFBC7}" sibTransId="{788007DA-08E6-49EF-A090-91EC914BFFBD}"/>
    <dgm:cxn modelId="{9CFDD9EA-C49A-4A66-A4EF-CB74DC784F0F}" type="presOf" srcId="{2BC6BADB-ED03-4BD0-B0DC-4052C0C6C7C2}" destId="{FA26B47F-427E-45A2-9D8F-63F489C86CAF}" srcOrd="0" destOrd="0" presId="urn:microsoft.com/office/officeart/2005/8/layout/vList2"/>
    <dgm:cxn modelId="{C6686B86-CCAE-4CBB-9221-CF113FE43FC6}" type="presParOf" srcId="{AC2324BF-B62D-4749-AEA3-F3B71FF65C3F}" destId="{FF0B7F2F-1437-458F-96EA-E5EDF5609192}" srcOrd="0" destOrd="0" presId="urn:microsoft.com/office/officeart/2005/8/layout/vList2"/>
    <dgm:cxn modelId="{4A49C23E-B446-4A1D-A0AE-8412E03AC877}" type="presParOf" srcId="{AC2324BF-B62D-4749-AEA3-F3B71FF65C3F}" destId="{FD2FAEF8-108E-4EDC-BC07-E317B880F875}" srcOrd="1" destOrd="0" presId="urn:microsoft.com/office/officeart/2005/8/layout/vList2"/>
    <dgm:cxn modelId="{E014DE7E-95A7-4E4F-B215-1E418156408B}" type="presParOf" srcId="{AC2324BF-B62D-4749-AEA3-F3B71FF65C3F}" destId="{90D71F01-7E8D-4147-BA87-E1245029DCC9}" srcOrd="2" destOrd="0" presId="urn:microsoft.com/office/officeart/2005/8/layout/vList2"/>
    <dgm:cxn modelId="{35BD65CC-1A85-44B1-B906-C474339B330D}" type="presParOf" srcId="{AC2324BF-B62D-4749-AEA3-F3B71FF65C3F}" destId="{9933F5B8-91FF-46B3-A0BB-3B77AA2EB6CB}" srcOrd="3" destOrd="0" presId="urn:microsoft.com/office/officeart/2005/8/layout/vList2"/>
    <dgm:cxn modelId="{FF874AC8-0CAC-4B51-A668-C3897BE91850}" type="presParOf" srcId="{AC2324BF-B62D-4749-AEA3-F3B71FF65C3F}" destId="{9EE02C31-46AE-4C07-9EB3-C6D9D29C62CA}" srcOrd="4" destOrd="0" presId="urn:microsoft.com/office/officeart/2005/8/layout/vList2"/>
    <dgm:cxn modelId="{5AF209A2-A178-4BB9-BF56-CB469E82B720}" type="presParOf" srcId="{AC2324BF-B62D-4749-AEA3-F3B71FF65C3F}" destId="{D36FDAC2-D8DD-4E6F-9FCB-295F28970133}" srcOrd="5" destOrd="0" presId="urn:microsoft.com/office/officeart/2005/8/layout/vList2"/>
    <dgm:cxn modelId="{475E16A3-C0AA-492D-B8AD-DA246902516D}" type="presParOf" srcId="{AC2324BF-B62D-4749-AEA3-F3B71FF65C3F}" destId="{4816259F-538B-4CB2-8BDD-195CE3BD61E6}" srcOrd="6" destOrd="0" presId="urn:microsoft.com/office/officeart/2005/8/layout/vList2"/>
    <dgm:cxn modelId="{22A00862-C356-426B-AC27-847479F66EC5}" type="presParOf" srcId="{AC2324BF-B62D-4749-AEA3-F3B71FF65C3F}" destId="{73A46E13-5814-4F2C-989F-D030AA93861D}" srcOrd="7" destOrd="0" presId="urn:microsoft.com/office/officeart/2005/8/layout/vList2"/>
    <dgm:cxn modelId="{716741D8-4BC7-48DE-8AFF-10AD6068CEEF}" type="presParOf" srcId="{AC2324BF-B62D-4749-AEA3-F3B71FF65C3F}" destId="{88D42E9B-DD7A-49FF-B932-9DF9A608CA91}" srcOrd="8" destOrd="0" presId="urn:microsoft.com/office/officeart/2005/8/layout/vList2"/>
    <dgm:cxn modelId="{FE9D0D7B-F94C-4FC1-A6C8-42CD31E0B5C6}" type="presParOf" srcId="{AC2324BF-B62D-4749-AEA3-F3B71FF65C3F}" destId="{9745753A-30C5-4FE8-9871-2600DB8EA1DB}" srcOrd="9" destOrd="0" presId="urn:microsoft.com/office/officeart/2005/8/layout/vList2"/>
    <dgm:cxn modelId="{749928AB-83DC-4BC7-BA3A-6CE37E1F3DBC}" type="presParOf" srcId="{AC2324BF-B62D-4749-AEA3-F3B71FF65C3F}" destId="{FA26B47F-427E-45A2-9D8F-63F489C86CAF}" srcOrd="10" destOrd="0" presId="urn:microsoft.com/office/officeart/2005/8/layout/vList2"/>
    <dgm:cxn modelId="{91E48C3B-9DDD-4C2E-8BA2-1B6E3556B319}" type="presParOf" srcId="{AC2324BF-B62D-4749-AEA3-F3B71FF65C3F}" destId="{C8C38A64-5373-4016-8BBD-70FC447C51FD}" srcOrd="11" destOrd="0" presId="urn:microsoft.com/office/officeart/2005/8/layout/vList2"/>
    <dgm:cxn modelId="{755AC7BE-94B8-4373-A760-078B86FD132F}" type="presParOf" srcId="{AC2324BF-B62D-4749-AEA3-F3B71FF65C3F}" destId="{E6AEF682-DF7F-4E43-91A4-460FBA396889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131B622-8C85-43C3-8CED-FD53EE49140C}" type="doc">
      <dgm:prSet loTypeId="urn:microsoft.com/office/officeart/2005/8/layout/vList6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4DB3C796-7F11-4D55-AC8D-864943FAD282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>
              <a:latin typeface="Constantia" pitchFamily="18" charset="0"/>
            </a:rPr>
            <a:t>обучение специалистов</a:t>
          </a:r>
          <a:endParaRPr lang="ru-RU" dirty="0">
            <a:latin typeface="Constantia" pitchFamily="18" charset="0"/>
          </a:endParaRPr>
        </a:p>
      </dgm:t>
    </dgm:pt>
    <dgm:pt modelId="{DD730FAD-6B27-4CE6-AEBA-874914726C81}" type="parTrans" cxnId="{8766FD98-7F62-4E69-B2A9-CF05A4541D09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56DD2226-E04A-4D2F-BB05-5A7904B79F3C}" type="sibTrans" cxnId="{8766FD98-7F62-4E69-B2A9-CF05A4541D09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0A71EA54-3B61-4B8A-8097-0C0E903F27BE}">
      <dgm:prSet phldrT="[Текст]"/>
      <dgm:spPr/>
      <dgm:t>
        <a:bodyPr/>
        <a:lstStyle/>
        <a:p>
          <a:r>
            <a:rPr lang="ru-RU" dirty="0" smtClean="0">
              <a:latin typeface="Constantia" pitchFamily="18" charset="0"/>
            </a:rPr>
            <a:t>актуализация наполнения сайтов ОО</a:t>
          </a:r>
          <a:endParaRPr lang="ru-RU" dirty="0">
            <a:latin typeface="Constantia" pitchFamily="18" charset="0"/>
          </a:endParaRPr>
        </a:p>
      </dgm:t>
    </dgm:pt>
    <dgm:pt modelId="{748D6253-489F-4829-A780-E683BE84E573}" type="parTrans" cxnId="{7744B746-B407-4679-B16B-51B54CFAC807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D54DFA43-457D-4887-9189-49FF3B0ED91F}" type="sibTrans" cxnId="{7744B746-B407-4679-B16B-51B54CFAC807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422CDECB-54E2-433A-BDAD-96F4143EAEC5}">
      <dgm:prSet phldrT="[Текст]"/>
      <dgm:spPr/>
      <dgm:t>
        <a:bodyPr/>
        <a:lstStyle/>
        <a:p>
          <a:r>
            <a:rPr lang="ru-RU" dirty="0" smtClean="0">
              <a:latin typeface="Constantia" pitchFamily="18" charset="0"/>
            </a:rPr>
            <a:t>организация взаимодействия ОО</a:t>
          </a:r>
          <a:endParaRPr lang="ru-RU" dirty="0">
            <a:latin typeface="Constantia" pitchFamily="18" charset="0"/>
          </a:endParaRPr>
        </a:p>
      </dgm:t>
    </dgm:pt>
    <dgm:pt modelId="{E69A48E3-0BE5-401F-ACFB-01B31E6E8AA8}" type="parTrans" cxnId="{0567D700-E287-49E6-AC29-F317B15EB381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385647C8-8185-4AAB-88C6-5E9741C6C348}" type="sibTrans" cxnId="{0567D700-E287-49E6-AC29-F317B15EB381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9EA0F597-7E29-448B-AD68-3AD9250E161F}">
      <dgm:prSet phldrT="[Текст]"/>
      <dgm:spPr/>
      <dgm:t>
        <a:bodyPr/>
        <a:lstStyle/>
        <a:p>
          <a:r>
            <a:rPr lang="ru-RU" dirty="0" smtClean="0">
              <a:latin typeface="Constantia" pitchFamily="18" charset="0"/>
            </a:rPr>
            <a:t>приведение структур сайтов в соответствие с НПД</a:t>
          </a:r>
          <a:endParaRPr lang="ru-RU" dirty="0">
            <a:latin typeface="Constantia" pitchFamily="18" charset="0"/>
          </a:endParaRPr>
        </a:p>
      </dgm:t>
    </dgm:pt>
    <dgm:pt modelId="{75DC7E45-2EE1-4C54-914E-90AC41E16378}" type="parTrans" cxnId="{BFB38C90-2B2D-4951-A8AE-5182DC155953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5C21A80B-04CF-48C0-96F2-0241352EB17F}" type="sibTrans" cxnId="{BFB38C90-2B2D-4951-A8AE-5182DC155953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8FD450AC-DDEB-48C2-B585-9A0C06218CA3}">
      <dgm:prSet phldrT="[Текст]"/>
      <dgm:spPr>
        <a:solidFill>
          <a:schemeClr val="accent6">
            <a:lumMod val="50000"/>
          </a:schemeClr>
        </a:solidFill>
      </dgm:spPr>
      <dgm:t>
        <a:bodyPr/>
        <a:lstStyle/>
        <a:p>
          <a:r>
            <a:rPr lang="ru-RU" dirty="0" smtClean="0">
              <a:latin typeface="Constantia" pitchFamily="18" charset="0"/>
            </a:rPr>
            <a:t>оптимизация использования школьных площадей и составление нелинейного расписания занятий</a:t>
          </a:r>
          <a:endParaRPr lang="ru-RU" dirty="0">
            <a:latin typeface="Constantia" pitchFamily="18" charset="0"/>
          </a:endParaRPr>
        </a:p>
      </dgm:t>
    </dgm:pt>
    <dgm:pt modelId="{B498D06F-6547-46FC-9AF8-402FA921483E}" type="parTrans" cxnId="{02E4DDB1-5DEC-40CB-B2A6-B2CEC7373923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0D480E7F-DF08-4038-9CB5-984C415D2EFB}" type="sibTrans" cxnId="{02E4DDB1-5DEC-40CB-B2A6-B2CEC7373923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559D3321-61EB-4A03-A75B-CA15BB3E3530}">
      <dgm:prSet/>
      <dgm:spPr/>
      <dgm:t>
        <a:bodyPr/>
        <a:lstStyle/>
        <a:p>
          <a:r>
            <a:rPr lang="ru-RU" smtClean="0">
              <a:latin typeface="Constantia" pitchFamily="18" charset="0"/>
            </a:rPr>
            <a:t>создание кабинетов психологической помощи</a:t>
          </a:r>
          <a:endParaRPr lang="ru-RU">
            <a:latin typeface="Constantia" pitchFamily="18" charset="0"/>
          </a:endParaRPr>
        </a:p>
      </dgm:t>
    </dgm:pt>
    <dgm:pt modelId="{C17D8ABF-AA24-4B64-A3B2-F6552AE2D9F6}" type="parTrans" cxnId="{12F72089-402A-423F-B689-CF72A784B3EB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755D7B37-C375-4A1F-AAE8-EA05AC8826DD}" type="sibTrans" cxnId="{12F72089-402A-423F-B689-CF72A784B3EB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9DA3ACB4-33A3-4F31-8F78-2B236BCB337E}">
      <dgm:prSet/>
      <dgm:spPr/>
      <dgm:t>
        <a:bodyPr/>
        <a:lstStyle/>
        <a:p>
          <a:r>
            <a:rPr lang="ru-RU" dirty="0" smtClean="0">
              <a:latin typeface="Constantia" pitchFamily="18" charset="0"/>
            </a:rPr>
            <a:t>уменьшение доли обучающихся во вторую смену</a:t>
          </a:r>
          <a:endParaRPr lang="ru-RU" dirty="0">
            <a:latin typeface="Constantia" pitchFamily="18" charset="0"/>
          </a:endParaRPr>
        </a:p>
      </dgm:t>
    </dgm:pt>
    <dgm:pt modelId="{F50486A0-1AF5-4854-B57C-78F71D74F4E2}" type="parTrans" cxnId="{323018D1-844B-4417-A94E-F3C5341E6677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BF50EB94-681C-468D-B55D-DCF98AC8D074}" type="sibTrans" cxnId="{323018D1-844B-4417-A94E-F3C5341E6677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F9DEC63B-4997-4FF7-A6A1-0AF1447374EC}">
      <dgm:prSet/>
      <dgm:spPr>
        <a:solidFill>
          <a:srgbClr val="17505F"/>
        </a:solidFill>
      </dgm:spPr>
      <dgm:t>
        <a:bodyPr/>
        <a:lstStyle/>
        <a:p>
          <a:r>
            <a:rPr lang="ru-RU" dirty="0" smtClean="0">
              <a:latin typeface="Constantia" pitchFamily="18" charset="0"/>
            </a:rPr>
            <a:t>увеличение доли </a:t>
          </a:r>
          <a:r>
            <a:rPr lang="ru-RU" dirty="0" err="1" smtClean="0">
              <a:latin typeface="Constantia" pitchFamily="18" charset="0"/>
            </a:rPr>
            <a:t>пед.работников</a:t>
          </a:r>
          <a:r>
            <a:rPr lang="ru-RU" dirty="0" smtClean="0">
              <a:latin typeface="Constantia" pitchFamily="18" charset="0"/>
            </a:rPr>
            <a:t>, принимающих участие в распространении и обобщении педагогического опыта</a:t>
          </a:r>
          <a:endParaRPr lang="ru-RU" dirty="0">
            <a:latin typeface="Constantia" pitchFamily="18" charset="0"/>
          </a:endParaRPr>
        </a:p>
      </dgm:t>
    </dgm:pt>
    <dgm:pt modelId="{3A7DF898-43FD-4F8E-B117-0C17BE298EDD}" type="parTrans" cxnId="{F16F0BA2-4B5A-451B-876B-5AD573C7DFE3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77149021-830D-4F63-8F5E-FCCD9AF7EBAC}" type="sibTrans" cxnId="{F16F0BA2-4B5A-451B-876B-5AD573C7DFE3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FD07F42F-56D5-4E49-B538-CB698FB74911}">
      <dgm:prSet/>
      <dgm:spPr/>
      <dgm:t>
        <a:bodyPr/>
        <a:lstStyle/>
        <a:p>
          <a:r>
            <a:rPr lang="ru-RU" dirty="0" smtClean="0">
              <a:latin typeface="Constantia" pitchFamily="18" charset="0"/>
            </a:rPr>
            <a:t>повышение образовательного и методологического уровней педагогических работников</a:t>
          </a:r>
          <a:endParaRPr lang="ru-RU" dirty="0">
            <a:latin typeface="Constantia" pitchFamily="18" charset="0"/>
          </a:endParaRPr>
        </a:p>
      </dgm:t>
    </dgm:pt>
    <dgm:pt modelId="{56B5EEFB-F71F-46F7-AC1D-BD7FB366C8D3}" type="parTrans" cxnId="{2870BDDA-C1B2-4F0C-B3A8-52396FBB64A2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83B69792-8E40-443A-ACDF-0A57DB469EBC}" type="sibTrans" cxnId="{2870BDDA-C1B2-4F0C-B3A8-52396FBB64A2}">
      <dgm:prSet/>
      <dgm:spPr/>
      <dgm:t>
        <a:bodyPr/>
        <a:lstStyle/>
        <a:p>
          <a:endParaRPr lang="ru-RU">
            <a:latin typeface="Constantia" pitchFamily="18" charset="0"/>
          </a:endParaRPr>
        </a:p>
      </dgm:t>
    </dgm:pt>
    <dgm:pt modelId="{4579B6BE-4A34-4E08-94B3-9DB4DAAF66C2}" type="pres">
      <dgm:prSet presAssocID="{D131B622-8C85-43C3-8CED-FD53EE49140C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6E7FA38F-93B5-4B25-B431-59C47CC12426}" type="pres">
      <dgm:prSet presAssocID="{4DB3C796-7F11-4D55-AC8D-864943FAD282}" presName="linNode" presStyleCnt="0"/>
      <dgm:spPr/>
    </dgm:pt>
    <dgm:pt modelId="{ED66A87A-D5E6-49B7-8C54-B758781C6811}" type="pres">
      <dgm:prSet presAssocID="{4DB3C796-7F11-4D55-AC8D-864943FAD282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CE66B-9200-4D8B-AA6C-1C95983D4F19}" type="pres">
      <dgm:prSet presAssocID="{4DB3C796-7F11-4D55-AC8D-864943FAD282}" presName="childShp" presStyleLbl="bgAccFollowNode1" presStyleIdx="0" presStyleCnt="4" custScaleX="106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F926E9-E63F-481B-A351-0DCE5557027C}" type="pres">
      <dgm:prSet presAssocID="{56DD2226-E04A-4D2F-BB05-5A7904B79F3C}" presName="spacing" presStyleCnt="0"/>
      <dgm:spPr/>
    </dgm:pt>
    <dgm:pt modelId="{828B55EB-F775-4DE5-B690-60987F0C1F9B}" type="pres">
      <dgm:prSet presAssocID="{422CDECB-54E2-433A-BDAD-96F4143EAEC5}" presName="linNode" presStyleCnt="0"/>
      <dgm:spPr/>
    </dgm:pt>
    <dgm:pt modelId="{67D28D67-A20A-41C3-B88B-5EF0D0F9732D}" type="pres">
      <dgm:prSet presAssocID="{422CDECB-54E2-433A-BDAD-96F4143EAEC5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43ADBC-78FB-46BE-B80E-1F6464E78697}" type="pres">
      <dgm:prSet presAssocID="{422CDECB-54E2-433A-BDAD-96F4143EAEC5}" presName="childShp" presStyleLbl="bgAccFollowNode1" presStyleIdx="1" presStyleCnt="4" custLinFactNeighborX="427" custLinFactNeighborY="-1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A5C8D4-9C60-4E2F-B17D-8229DD7D102F}" type="pres">
      <dgm:prSet presAssocID="{385647C8-8185-4AAB-88C6-5E9741C6C348}" presName="spacing" presStyleCnt="0"/>
      <dgm:spPr/>
    </dgm:pt>
    <dgm:pt modelId="{A90F335C-B512-4DE0-92D2-1DC736DC6190}" type="pres">
      <dgm:prSet presAssocID="{8FD450AC-DDEB-48C2-B585-9A0C06218CA3}" presName="linNode" presStyleCnt="0"/>
      <dgm:spPr/>
    </dgm:pt>
    <dgm:pt modelId="{A72376A2-982F-4E87-8E91-4703A8188FF3}" type="pres">
      <dgm:prSet presAssocID="{8FD450AC-DDEB-48C2-B585-9A0C06218CA3}" presName="parentShp" presStyleLbl="node1" presStyleIdx="2" presStyleCnt="4" custLinFactNeighborY="26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B63E3F-5DED-4373-B3B1-2259847D91BF}" type="pres">
      <dgm:prSet presAssocID="{8FD450AC-DDEB-48C2-B585-9A0C06218CA3}" presName="childShp" presStyleLbl="bgAccFollowNode1" presStyleIdx="2" presStyleCnt="4" custLinFactNeighborY="-22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5CDF64-CFF8-499F-9C8D-984ABA634974}" type="pres">
      <dgm:prSet presAssocID="{0D480E7F-DF08-4038-9CB5-984C415D2EFB}" presName="spacing" presStyleCnt="0"/>
      <dgm:spPr/>
    </dgm:pt>
    <dgm:pt modelId="{A2EB6029-C69F-4FDC-B9CC-CB7A18F78CE4}" type="pres">
      <dgm:prSet presAssocID="{F9DEC63B-4997-4FF7-A6A1-0AF1447374EC}" presName="linNode" presStyleCnt="0"/>
      <dgm:spPr/>
    </dgm:pt>
    <dgm:pt modelId="{5A3E9D9C-ED0F-4006-8269-11080B4D20E2}" type="pres">
      <dgm:prSet presAssocID="{F9DEC63B-4997-4FF7-A6A1-0AF1447374EC}" presName="parentShp" presStyleLbl="node1" presStyleIdx="3" presStyleCnt="4" custLinFactNeighborY="-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84CF7E3-B4D3-4B43-BB0E-CC37E126A1AD}" type="pres">
      <dgm:prSet presAssocID="{F9DEC63B-4997-4FF7-A6A1-0AF1447374EC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309EAB7-0CAD-4D28-B7C6-6C3D7A9A0EF3}" type="presOf" srcId="{9DA3ACB4-33A3-4F31-8F78-2B236BCB337E}" destId="{DFB63E3F-5DED-4373-B3B1-2259847D91BF}" srcOrd="0" destOrd="0" presId="urn:microsoft.com/office/officeart/2005/8/layout/vList6"/>
    <dgm:cxn modelId="{8766FD98-7F62-4E69-B2A9-CF05A4541D09}" srcId="{D131B622-8C85-43C3-8CED-FD53EE49140C}" destId="{4DB3C796-7F11-4D55-AC8D-864943FAD282}" srcOrd="0" destOrd="0" parTransId="{DD730FAD-6B27-4CE6-AEBA-874914726C81}" sibTransId="{56DD2226-E04A-4D2F-BB05-5A7904B79F3C}"/>
    <dgm:cxn modelId="{2870BDDA-C1B2-4F0C-B3A8-52396FBB64A2}" srcId="{F9DEC63B-4997-4FF7-A6A1-0AF1447374EC}" destId="{FD07F42F-56D5-4E49-B538-CB698FB74911}" srcOrd="0" destOrd="0" parTransId="{56B5EEFB-F71F-46F7-AC1D-BD7FB366C8D3}" sibTransId="{83B69792-8E40-443A-ACDF-0A57DB469EBC}"/>
    <dgm:cxn modelId="{7744B746-B407-4679-B16B-51B54CFAC807}" srcId="{4DB3C796-7F11-4D55-AC8D-864943FAD282}" destId="{0A71EA54-3B61-4B8A-8097-0C0E903F27BE}" srcOrd="0" destOrd="0" parTransId="{748D6253-489F-4829-A780-E683BE84E573}" sibTransId="{D54DFA43-457D-4887-9189-49FF3B0ED91F}"/>
    <dgm:cxn modelId="{12F72089-402A-423F-B689-CF72A784B3EB}" srcId="{422CDECB-54E2-433A-BDAD-96F4143EAEC5}" destId="{559D3321-61EB-4A03-A75B-CA15BB3E3530}" srcOrd="0" destOrd="0" parTransId="{C17D8ABF-AA24-4B64-A3B2-F6552AE2D9F6}" sibTransId="{755D7B37-C375-4A1F-AAE8-EA05AC8826DD}"/>
    <dgm:cxn modelId="{6D756874-B062-42B2-B974-207124DDD07A}" type="presOf" srcId="{8FD450AC-DDEB-48C2-B585-9A0C06218CA3}" destId="{A72376A2-982F-4E87-8E91-4703A8188FF3}" srcOrd="0" destOrd="0" presId="urn:microsoft.com/office/officeart/2005/8/layout/vList6"/>
    <dgm:cxn modelId="{E4B0DCFA-4FA4-4458-8E55-E5077F62E682}" type="presOf" srcId="{F9DEC63B-4997-4FF7-A6A1-0AF1447374EC}" destId="{5A3E9D9C-ED0F-4006-8269-11080B4D20E2}" srcOrd="0" destOrd="0" presId="urn:microsoft.com/office/officeart/2005/8/layout/vList6"/>
    <dgm:cxn modelId="{40F217AC-31D2-4651-89F4-D69B0521F765}" type="presOf" srcId="{D131B622-8C85-43C3-8CED-FD53EE49140C}" destId="{4579B6BE-4A34-4E08-94B3-9DB4DAAF66C2}" srcOrd="0" destOrd="0" presId="urn:microsoft.com/office/officeart/2005/8/layout/vList6"/>
    <dgm:cxn modelId="{CE52F16C-DDF7-4ED6-918C-C65744E3609E}" type="presOf" srcId="{0A71EA54-3B61-4B8A-8097-0C0E903F27BE}" destId="{295CE66B-9200-4D8B-AA6C-1C95983D4F19}" srcOrd="0" destOrd="0" presId="urn:microsoft.com/office/officeart/2005/8/layout/vList6"/>
    <dgm:cxn modelId="{0567D700-E287-49E6-AC29-F317B15EB381}" srcId="{D131B622-8C85-43C3-8CED-FD53EE49140C}" destId="{422CDECB-54E2-433A-BDAD-96F4143EAEC5}" srcOrd="1" destOrd="0" parTransId="{E69A48E3-0BE5-401F-ACFB-01B31E6E8AA8}" sibTransId="{385647C8-8185-4AAB-88C6-5E9741C6C348}"/>
    <dgm:cxn modelId="{02E4DDB1-5DEC-40CB-B2A6-B2CEC7373923}" srcId="{D131B622-8C85-43C3-8CED-FD53EE49140C}" destId="{8FD450AC-DDEB-48C2-B585-9A0C06218CA3}" srcOrd="2" destOrd="0" parTransId="{B498D06F-6547-46FC-9AF8-402FA921483E}" sibTransId="{0D480E7F-DF08-4038-9CB5-984C415D2EFB}"/>
    <dgm:cxn modelId="{0B78A0AE-8B64-4797-ADCF-FCC5B39312A1}" type="presOf" srcId="{4DB3C796-7F11-4D55-AC8D-864943FAD282}" destId="{ED66A87A-D5E6-49B7-8C54-B758781C6811}" srcOrd="0" destOrd="0" presId="urn:microsoft.com/office/officeart/2005/8/layout/vList6"/>
    <dgm:cxn modelId="{F16F0BA2-4B5A-451B-876B-5AD573C7DFE3}" srcId="{D131B622-8C85-43C3-8CED-FD53EE49140C}" destId="{F9DEC63B-4997-4FF7-A6A1-0AF1447374EC}" srcOrd="3" destOrd="0" parTransId="{3A7DF898-43FD-4F8E-B117-0C17BE298EDD}" sibTransId="{77149021-830D-4F63-8F5E-FCCD9AF7EBAC}"/>
    <dgm:cxn modelId="{96A4FE36-FE46-4D4A-8DEA-11406D5B6975}" type="presOf" srcId="{422CDECB-54E2-433A-BDAD-96F4143EAEC5}" destId="{67D28D67-A20A-41C3-B88B-5EF0D0F9732D}" srcOrd="0" destOrd="0" presId="urn:microsoft.com/office/officeart/2005/8/layout/vList6"/>
    <dgm:cxn modelId="{C9342D6C-CEBE-4558-8889-80D7E5CEDF01}" type="presOf" srcId="{559D3321-61EB-4A03-A75B-CA15BB3E3530}" destId="{8243ADBC-78FB-46BE-B80E-1F6464E78697}" srcOrd="0" destOrd="0" presId="urn:microsoft.com/office/officeart/2005/8/layout/vList6"/>
    <dgm:cxn modelId="{9F839AC0-410D-4B00-BB67-BB0151ADC25A}" type="presOf" srcId="{9EA0F597-7E29-448B-AD68-3AD9250E161F}" destId="{295CE66B-9200-4D8B-AA6C-1C95983D4F19}" srcOrd="0" destOrd="1" presId="urn:microsoft.com/office/officeart/2005/8/layout/vList6"/>
    <dgm:cxn modelId="{323018D1-844B-4417-A94E-F3C5341E6677}" srcId="{8FD450AC-DDEB-48C2-B585-9A0C06218CA3}" destId="{9DA3ACB4-33A3-4F31-8F78-2B236BCB337E}" srcOrd="0" destOrd="0" parTransId="{F50486A0-1AF5-4854-B57C-78F71D74F4E2}" sibTransId="{BF50EB94-681C-468D-B55D-DCF98AC8D074}"/>
    <dgm:cxn modelId="{BFB38C90-2B2D-4951-A8AE-5182DC155953}" srcId="{4DB3C796-7F11-4D55-AC8D-864943FAD282}" destId="{9EA0F597-7E29-448B-AD68-3AD9250E161F}" srcOrd="1" destOrd="0" parTransId="{75DC7E45-2EE1-4C54-914E-90AC41E16378}" sibTransId="{5C21A80B-04CF-48C0-96F2-0241352EB17F}"/>
    <dgm:cxn modelId="{9290EEA4-CE73-40C4-9C64-BCFD36870E2D}" type="presOf" srcId="{FD07F42F-56D5-4E49-B538-CB698FB74911}" destId="{B84CF7E3-B4D3-4B43-BB0E-CC37E126A1AD}" srcOrd="0" destOrd="0" presId="urn:microsoft.com/office/officeart/2005/8/layout/vList6"/>
    <dgm:cxn modelId="{A959BA00-1BD7-433C-9464-915251887E31}" type="presParOf" srcId="{4579B6BE-4A34-4E08-94B3-9DB4DAAF66C2}" destId="{6E7FA38F-93B5-4B25-B431-59C47CC12426}" srcOrd="0" destOrd="0" presId="urn:microsoft.com/office/officeart/2005/8/layout/vList6"/>
    <dgm:cxn modelId="{BC7EA9AD-B623-4ED6-A4B7-B479A83320B4}" type="presParOf" srcId="{6E7FA38F-93B5-4B25-B431-59C47CC12426}" destId="{ED66A87A-D5E6-49B7-8C54-B758781C6811}" srcOrd="0" destOrd="0" presId="urn:microsoft.com/office/officeart/2005/8/layout/vList6"/>
    <dgm:cxn modelId="{2E45A38F-7829-44A3-B1F9-1479E1899C9F}" type="presParOf" srcId="{6E7FA38F-93B5-4B25-B431-59C47CC12426}" destId="{295CE66B-9200-4D8B-AA6C-1C95983D4F19}" srcOrd="1" destOrd="0" presId="urn:microsoft.com/office/officeart/2005/8/layout/vList6"/>
    <dgm:cxn modelId="{158D04E8-6559-42A4-9050-E05FDA33A26C}" type="presParOf" srcId="{4579B6BE-4A34-4E08-94B3-9DB4DAAF66C2}" destId="{C9F926E9-E63F-481B-A351-0DCE5557027C}" srcOrd="1" destOrd="0" presId="urn:microsoft.com/office/officeart/2005/8/layout/vList6"/>
    <dgm:cxn modelId="{917B0BE1-56DC-444D-90FB-977A7EC3D879}" type="presParOf" srcId="{4579B6BE-4A34-4E08-94B3-9DB4DAAF66C2}" destId="{828B55EB-F775-4DE5-B690-60987F0C1F9B}" srcOrd="2" destOrd="0" presId="urn:microsoft.com/office/officeart/2005/8/layout/vList6"/>
    <dgm:cxn modelId="{6CE62284-5A9B-459B-B892-BB96594FE583}" type="presParOf" srcId="{828B55EB-F775-4DE5-B690-60987F0C1F9B}" destId="{67D28D67-A20A-41C3-B88B-5EF0D0F9732D}" srcOrd="0" destOrd="0" presId="urn:microsoft.com/office/officeart/2005/8/layout/vList6"/>
    <dgm:cxn modelId="{2A1B1A11-4600-422C-963B-4560DCC7FCC7}" type="presParOf" srcId="{828B55EB-F775-4DE5-B690-60987F0C1F9B}" destId="{8243ADBC-78FB-46BE-B80E-1F6464E78697}" srcOrd="1" destOrd="0" presId="urn:microsoft.com/office/officeart/2005/8/layout/vList6"/>
    <dgm:cxn modelId="{6C0C4285-5F8B-4B03-8801-5D655682C094}" type="presParOf" srcId="{4579B6BE-4A34-4E08-94B3-9DB4DAAF66C2}" destId="{62A5C8D4-9C60-4E2F-B17D-8229DD7D102F}" srcOrd="3" destOrd="0" presId="urn:microsoft.com/office/officeart/2005/8/layout/vList6"/>
    <dgm:cxn modelId="{2C8DA5F5-6DA3-4A5E-AE21-5C16ECE9D129}" type="presParOf" srcId="{4579B6BE-4A34-4E08-94B3-9DB4DAAF66C2}" destId="{A90F335C-B512-4DE0-92D2-1DC736DC6190}" srcOrd="4" destOrd="0" presId="urn:microsoft.com/office/officeart/2005/8/layout/vList6"/>
    <dgm:cxn modelId="{B57D7E10-42DF-44BD-AFB0-2CC308E9BBAD}" type="presParOf" srcId="{A90F335C-B512-4DE0-92D2-1DC736DC6190}" destId="{A72376A2-982F-4E87-8E91-4703A8188FF3}" srcOrd="0" destOrd="0" presId="urn:microsoft.com/office/officeart/2005/8/layout/vList6"/>
    <dgm:cxn modelId="{9D2F57CD-85CB-4419-BCA5-CCC7BC2728A6}" type="presParOf" srcId="{A90F335C-B512-4DE0-92D2-1DC736DC6190}" destId="{DFB63E3F-5DED-4373-B3B1-2259847D91BF}" srcOrd="1" destOrd="0" presId="urn:microsoft.com/office/officeart/2005/8/layout/vList6"/>
    <dgm:cxn modelId="{E829692F-47DF-4C0B-B8B0-3264AD0B266D}" type="presParOf" srcId="{4579B6BE-4A34-4E08-94B3-9DB4DAAF66C2}" destId="{4C5CDF64-CFF8-499F-9C8D-984ABA634974}" srcOrd="5" destOrd="0" presId="urn:microsoft.com/office/officeart/2005/8/layout/vList6"/>
    <dgm:cxn modelId="{470A9296-EF1E-4459-83B5-C1CCA0430E16}" type="presParOf" srcId="{4579B6BE-4A34-4E08-94B3-9DB4DAAF66C2}" destId="{A2EB6029-C69F-4FDC-B9CC-CB7A18F78CE4}" srcOrd="6" destOrd="0" presId="urn:microsoft.com/office/officeart/2005/8/layout/vList6"/>
    <dgm:cxn modelId="{2E6DCC42-61A1-4E8D-A57A-6529D3A14140}" type="presParOf" srcId="{A2EB6029-C69F-4FDC-B9CC-CB7A18F78CE4}" destId="{5A3E9D9C-ED0F-4006-8269-11080B4D20E2}" srcOrd="0" destOrd="0" presId="urn:microsoft.com/office/officeart/2005/8/layout/vList6"/>
    <dgm:cxn modelId="{D2C308CA-FDA8-42CD-8446-992C5F9480E9}" type="presParOf" srcId="{A2EB6029-C69F-4FDC-B9CC-CB7A18F78CE4}" destId="{B84CF7E3-B4D3-4B43-BB0E-CC37E126A1AD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A9F4A9-9607-463C-810B-AB7C501E10E0}">
      <dsp:nvSpPr>
        <dsp:cNvPr id="0" name=""/>
        <dsp:cNvSpPr/>
      </dsp:nvSpPr>
      <dsp:spPr>
        <a:xfrm>
          <a:off x="2847195" y="2160238"/>
          <a:ext cx="2985452" cy="2635144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ОЦЕНКА КАЧЕСТВА ОБРАЗОВАНИЯ</a:t>
          </a:r>
          <a:endParaRPr lang="ru-RU" sz="1800" b="1" kern="1200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sp:txBody>
      <dsp:txXfrm>
        <a:off x="3284404" y="2546146"/>
        <a:ext cx="2111034" cy="1863328"/>
      </dsp:txXfrm>
    </dsp:sp>
    <dsp:sp modelId="{637D1B17-1A72-4825-A9EC-DE398DE1A3FC}">
      <dsp:nvSpPr>
        <dsp:cNvPr id="0" name=""/>
        <dsp:cNvSpPr/>
      </dsp:nvSpPr>
      <dsp:spPr>
        <a:xfrm rot="16200000">
          <a:off x="4084603" y="1884775"/>
          <a:ext cx="510637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510637" y="201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327156" y="1892153"/>
        <a:ext cx="25531" cy="25531"/>
      </dsp:txXfrm>
    </dsp:sp>
    <dsp:sp modelId="{0BF1B4CF-673A-4D65-BE0D-E534689BB27A}">
      <dsp:nvSpPr>
        <dsp:cNvPr id="0" name=""/>
        <dsp:cNvSpPr/>
      </dsp:nvSpPr>
      <dsp:spPr>
        <a:xfrm>
          <a:off x="2722755" y="229274"/>
          <a:ext cx="3234333" cy="142032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МИНИСТЕРСТВО ОБРАЗОВАНИЯ ИРКУТСКОЙ ОБЛАСТИ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sp:txBody>
      <dsp:txXfrm>
        <a:off x="3196412" y="437276"/>
        <a:ext cx="2287019" cy="1004322"/>
      </dsp:txXfrm>
    </dsp:sp>
    <dsp:sp modelId="{63EF2A43-52B1-4A3A-A60D-1017FC4B0FAA}">
      <dsp:nvSpPr>
        <dsp:cNvPr id="0" name=""/>
        <dsp:cNvSpPr/>
      </dsp:nvSpPr>
      <dsp:spPr>
        <a:xfrm rot="20128206">
          <a:off x="5647480" y="2767790"/>
          <a:ext cx="408287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08287" y="201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841417" y="2777727"/>
        <a:ext cx="20414" cy="20414"/>
      </dsp:txXfrm>
    </dsp:sp>
    <dsp:sp modelId="{77B1C464-C8F5-4500-BCEA-D431971D0E87}">
      <dsp:nvSpPr>
        <dsp:cNvPr id="0" name=""/>
        <dsp:cNvSpPr/>
      </dsp:nvSpPr>
      <dsp:spPr>
        <a:xfrm>
          <a:off x="5522611" y="1539897"/>
          <a:ext cx="3190356" cy="1340428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МУНИЦИПАЛЬНЫЕ ОРГАНЫ УПРАВЛЕНИЕМ ОБРАЗОВАНИЯ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sp:txBody>
      <dsp:txXfrm>
        <a:off x="5989828" y="1736198"/>
        <a:ext cx="2255922" cy="947826"/>
      </dsp:txXfrm>
    </dsp:sp>
    <dsp:sp modelId="{0E91C1BC-39EA-4E42-B4A7-72E8613CD370}">
      <dsp:nvSpPr>
        <dsp:cNvPr id="0" name=""/>
        <dsp:cNvSpPr/>
      </dsp:nvSpPr>
      <dsp:spPr>
        <a:xfrm rot="2079842">
          <a:off x="5476014" y="4395090"/>
          <a:ext cx="439072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39072" y="201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684574" y="4404257"/>
        <a:ext cx="21953" cy="21953"/>
      </dsp:txXfrm>
    </dsp:sp>
    <dsp:sp modelId="{4CD36180-2BFE-490E-94D9-05F1A28802BA}">
      <dsp:nvSpPr>
        <dsp:cNvPr id="0" name=""/>
        <dsp:cNvSpPr/>
      </dsp:nvSpPr>
      <dsp:spPr>
        <a:xfrm>
          <a:off x="5128318" y="4390531"/>
          <a:ext cx="3482901" cy="167336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ОБРАЗОВАТЕЛЬНЫЕ ОРГАНИЗАЦИИ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sp:txBody>
      <dsp:txXfrm>
        <a:off x="5638377" y="4635589"/>
        <a:ext cx="2462783" cy="1183244"/>
      </dsp:txXfrm>
    </dsp:sp>
    <dsp:sp modelId="{02F0DD5A-B5DE-443D-90FF-939A4612569F}">
      <dsp:nvSpPr>
        <dsp:cNvPr id="0" name=""/>
        <dsp:cNvSpPr/>
      </dsp:nvSpPr>
      <dsp:spPr>
        <a:xfrm rot="8541488">
          <a:off x="2782493" y="4472325"/>
          <a:ext cx="483712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83712" y="201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12257" y="4480377"/>
        <a:ext cx="24185" cy="24185"/>
      </dsp:txXfrm>
    </dsp:sp>
    <dsp:sp modelId="{10AA0BD8-47BA-4E18-98A2-824296AA7E2E}">
      <dsp:nvSpPr>
        <dsp:cNvPr id="0" name=""/>
        <dsp:cNvSpPr/>
      </dsp:nvSpPr>
      <dsp:spPr>
        <a:xfrm>
          <a:off x="0" y="4531603"/>
          <a:ext cx="3791886" cy="1662342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ОБЩЕСТВЕННЫЙ СОВЕТ ПРИ МИНИСТЕРСТВЕ ОБРАЗОВАНИЯ ИРКУТСКОЙ ОБЛАСТИ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sp:txBody>
      <dsp:txXfrm>
        <a:off x="555309" y="4775047"/>
        <a:ext cx="2681268" cy="1175454"/>
      </dsp:txXfrm>
    </dsp:sp>
    <dsp:sp modelId="{CBCF4372-E745-4926-AF5F-9CECECA35495}">
      <dsp:nvSpPr>
        <dsp:cNvPr id="0" name=""/>
        <dsp:cNvSpPr/>
      </dsp:nvSpPr>
      <dsp:spPr>
        <a:xfrm rot="12275649">
          <a:off x="2632718" y="2767847"/>
          <a:ext cx="400205" cy="40288"/>
        </a:xfrm>
        <a:custGeom>
          <a:avLst/>
          <a:gdLst/>
          <a:ahLst/>
          <a:cxnLst/>
          <a:rect l="0" t="0" r="0" b="0"/>
          <a:pathLst>
            <a:path>
              <a:moveTo>
                <a:pt x="0" y="20144"/>
              </a:moveTo>
              <a:lnTo>
                <a:pt x="400205" y="2014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2822815" y="2777986"/>
        <a:ext cx="20010" cy="20010"/>
      </dsp:txXfrm>
    </dsp:sp>
    <dsp:sp modelId="{D3E72126-745F-4404-8184-339939A0CB26}">
      <dsp:nvSpPr>
        <dsp:cNvPr id="0" name=""/>
        <dsp:cNvSpPr/>
      </dsp:nvSpPr>
      <dsp:spPr>
        <a:xfrm>
          <a:off x="0" y="1511306"/>
          <a:ext cx="3124109" cy="1390079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rPr>
            <a:t>ПОЛУЧАТЕЛИ ОБРАЗОВАТЕЛЬНЫХ УСЛУГ</a:t>
          </a:r>
          <a:endParaRPr lang="ru-RU" sz="1600" b="1" kern="1200" dirty="0">
            <a:solidFill>
              <a:schemeClr val="accent1">
                <a:lumMod val="50000"/>
              </a:schemeClr>
            </a:solidFill>
            <a:latin typeface="Constantia" pitchFamily="18" charset="0"/>
          </a:endParaRPr>
        </a:p>
      </dsp:txBody>
      <dsp:txXfrm>
        <a:off x="457515" y="1714878"/>
        <a:ext cx="2209079" cy="9829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3CD5CC-5764-49B4-8D9A-CE61A16B0CC6}">
      <dsp:nvSpPr>
        <dsp:cNvPr id="0" name=""/>
        <dsp:cNvSpPr/>
      </dsp:nvSpPr>
      <dsp:spPr>
        <a:xfrm rot="16200000">
          <a:off x="671874" y="-707"/>
          <a:ext cx="2581290" cy="2589266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ПРОФЕССИОНАЛЬНАЯ ОЦЕНКА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50000"/>
                </a:schemeClr>
              </a:solidFill>
              <a:latin typeface="Constantia" panose="02030602050306030303" pitchFamily="18" charset="0"/>
            </a:rPr>
            <a:t>ОТКРЫТОСТИ ИНФОРМАЦИИ ОБ ОРГАНИЗАЦИИ И КОМФОРТНОСТИ УСЛОВИЙ</a:t>
          </a:r>
          <a:endParaRPr lang="ru-RU" sz="1100" b="1" kern="1200" dirty="0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 rot="5400000">
        <a:off x="667887" y="648602"/>
        <a:ext cx="2137540" cy="1290645"/>
      </dsp:txXfrm>
    </dsp:sp>
    <dsp:sp modelId="{51385A4F-1468-49FD-AF99-70BE25BD4F65}">
      <dsp:nvSpPr>
        <dsp:cNvPr id="0" name=""/>
        <dsp:cNvSpPr/>
      </dsp:nvSpPr>
      <dsp:spPr>
        <a:xfrm rot="5400000">
          <a:off x="5153699" y="-348"/>
          <a:ext cx="2581290" cy="2581987"/>
        </a:xfrm>
        <a:prstGeom prst="downArrow">
          <a:avLst>
            <a:gd name="adj1" fmla="val 50000"/>
            <a:gd name="adj2" fmla="val 35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8232" tIns="78232" rIns="78232" bIns="78232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rgbClr val="FF0000"/>
              </a:solidFill>
              <a:latin typeface="Constantia" panose="02030602050306030303" pitchFamily="18" charset="0"/>
            </a:rPr>
            <a:t>РЕЗУЛЬТАТЫ СОЦИОЛОГИЧЕСКИХ ОПРОСОВ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kern="1200" dirty="0" smtClean="0">
              <a:solidFill>
                <a:schemeClr val="tx2">
                  <a:lumMod val="50000"/>
                </a:schemeClr>
              </a:solidFill>
              <a:latin typeface="Constantia" panose="02030602050306030303" pitchFamily="18" charset="0"/>
            </a:rPr>
            <a:t>ОБ УДОВЛЕТВОРЕННОСТИ КОМПЕТЕНТНОСТЬЮ РАБОТНИКОВ И КАЧЕСТВОМ УСЛУГ</a:t>
          </a:r>
          <a:endParaRPr lang="ru-RU" sz="1100" b="1" kern="1200" dirty="0">
            <a:solidFill>
              <a:schemeClr val="tx2">
                <a:lumMod val="50000"/>
              </a:schemeClr>
            </a:solidFill>
            <a:latin typeface="Constantia" panose="02030602050306030303" pitchFamily="18" charset="0"/>
          </a:endParaRPr>
        </a:p>
      </dsp:txBody>
      <dsp:txXfrm rot="-5400000">
        <a:off x="5605077" y="645324"/>
        <a:ext cx="2130261" cy="129064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3E4BFE-2E4E-4D43-86A3-B2EEF64593B7}">
      <dsp:nvSpPr>
        <dsp:cNvPr id="0" name=""/>
        <dsp:cNvSpPr/>
      </dsp:nvSpPr>
      <dsp:spPr>
        <a:xfrm>
          <a:off x="1491473" y="395020"/>
          <a:ext cx="5760720" cy="5760720"/>
        </a:xfrm>
        <a:prstGeom prst="pie">
          <a:avLst>
            <a:gd name="adj1" fmla="val 16200000"/>
            <a:gd name="adj2" fmla="val 20520000"/>
          </a:avLst>
        </a:prstGeom>
        <a:solidFill>
          <a:srgbClr val="A5002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Методика кластерного анализа</a:t>
          </a:r>
          <a:endParaRPr lang="ru-RU" sz="1800" b="1" kern="1200" dirty="0">
            <a:latin typeface="Constantia" pitchFamily="18" charset="0"/>
          </a:endParaRPr>
        </a:p>
      </dsp:txBody>
      <dsp:txXfrm>
        <a:off x="4496648" y="1363370"/>
        <a:ext cx="1851660" cy="1234440"/>
      </dsp:txXfrm>
    </dsp:sp>
    <dsp:sp modelId="{3B3EC24E-3BDA-4826-A78A-EF8867ECE925}">
      <dsp:nvSpPr>
        <dsp:cNvPr id="0" name=""/>
        <dsp:cNvSpPr/>
      </dsp:nvSpPr>
      <dsp:spPr>
        <a:xfrm>
          <a:off x="1616921" y="280996"/>
          <a:ext cx="5608579" cy="6296006"/>
        </a:xfrm>
        <a:prstGeom prst="pie">
          <a:avLst>
            <a:gd name="adj1" fmla="val 20520000"/>
            <a:gd name="adj2" fmla="val 324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Методика расчета показателей для визуализации результатов</a:t>
          </a:r>
          <a:endParaRPr lang="ru-RU" sz="1800" kern="1200" dirty="0"/>
        </a:p>
      </dsp:txBody>
      <dsp:txXfrm>
        <a:off x="5229113" y="3157672"/>
        <a:ext cx="1669220" cy="1499049"/>
      </dsp:txXfrm>
    </dsp:sp>
    <dsp:sp modelId="{1634D366-BF9F-4EDB-A3E5-9E410575E750}">
      <dsp:nvSpPr>
        <dsp:cNvPr id="0" name=""/>
        <dsp:cNvSpPr/>
      </dsp:nvSpPr>
      <dsp:spPr>
        <a:xfrm>
          <a:off x="1320825" y="569024"/>
          <a:ext cx="5912399" cy="5960040"/>
        </a:xfrm>
        <a:prstGeom prst="pie">
          <a:avLst>
            <a:gd name="adj1" fmla="val 3240000"/>
            <a:gd name="adj2" fmla="val 7560000"/>
          </a:avLst>
        </a:prstGeom>
        <a:solidFill>
          <a:schemeClr val="accent6">
            <a:lumMod val="50000"/>
          </a:schemeClr>
        </a:solidFill>
        <a:ln>
          <a:solidFill>
            <a:schemeClr val="accent1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Методика </a:t>
          </a:r>
          <a:r>
            <a:rPr lang="ru-RU" sz="1600" b="1" kern="1200" dirty="0" err="1" smtClean="0">
              <a:latin typeface="Constantia" pitchFamily="18" charset="0"/>
            </a:rPr>
            <a:t>рейтингования</a:t>
          </a:r>
          <a:r>
            <a:rPr lang="en-US" sz="1600" b="1" kern="1200" dirty="0" smtClean="0">
              <a:latin typeface="Constantia" pitchFamily="18" charset="0"/>
            </a:rPr>
            <a:t> </a:t>
          </a:r>
          <a:r>
            <a:rPr lang="ru-RU" sz="1600" b="1" kern="1200" dirty="0" smtClean="0">
              <a:latin typeface="Constantia" pitchFamily="18" charset="0"/>
            </a:rPr>
            <a:t>сайта </a:t>
          </a:r>
          <a:r>
            <a:rPr lang="en-US" sz="1800" b="1" u="none" kern="1200" dirty="0" smtClean="0">
              <a:latin typeface="Constantia" pitchFamily="18" charset="0"/>
            </a:rPr>
            <a:t>www.busgov.ru</a:t>
          </a:r>
          <a:r>
            <a:rPr lang="en-US" sz="1800" b="1" kern="1200" dirty="0" smtClean="0">
              <a:latin typeface="Constantia" pitchFamily="18" charset="0"/>
            </a:rPr>
            <a:t> </a:t>
          </a:r>
          <a:endParaRPr lang="ru-RU" sz="1800" b="1" kern="1200" dirty="0">
            <a:latin typeface="Constantia" pitchFamily="18" charset="0"/>
          </a:endParaRPr>
        </a:p>
      </dsp:txBody>
      <dsp:txXfrm>
        <a:off x="3432396" y="4755243"/>
        <a:ext cx="1689257" cy="1560963"/>
      </dsp:txXfrm>
    </dsp:sp>
    <dsp:sp modelId="{EAE494EA-6FA4-4132-BE27-F91574803E68}">
      <dsp:nvSpPr>
        <dsp:cNvPr id="0" name=""/>
        <dsp:cNvSpPr/>
      </dsp:nvSpPr>
      <dsp:spPr>
        <a:xfrm>
          <a:off x="1292459" y="564712"/>
          <a:ext cx="5760720" cy="5760720"/>
        </a:xfrm>
        <a:prstGeom prst="pie">
          <a:avLst>
            <a:gd name="adj1" fmla="val 7560000"/>
            <a:gd name="adj2" fmla="val 11880000"/>
          </a:avLst>
        </a:prstGeom>
        <a:solidFill>
          <a:schemeClr val="accent4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Элементы</a:t>
          </a:r>
          <a:endParaRPr lang="en-US" sz="1800" b="1" kern="1200" dirty="0" smtClean="0">
            <a:latin typeface="Constantia" pitchFamily="18" charset="0"/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>
              <a:latin typeface="Constantia" pitchFamily="18" charset="0"/>
            </a:rPr>
            <a:t>SWOT-</a:t>
          </a:r>
          <a:r>
            <a:rPr lang="ru-RU" sz="1800" b="1" kern="1200" dirty="0" smtClean="0">
              <a:latin typeface="Constantia" pitchFamily="18" charset="0"/>
            </a:rPr>
            <a:t>анализа</a:t>
          </a:r>
          <a:endParaRPr lang="ru-RU" sz="1800" kern="1200" dirty="0"/>
        </a:p>
      </dsp:txBody>
      <dsp:txXfrm>
        <a:off x="1628501" y="3196812"/>
        <a:ext cx="1714500" cy="1371600"/>
      </dsp:txXfrm>
    </dsp:sp>
    <dsp:sp modelId="{3197F011-E8BA-468E-9BFA-B6DF007142B4}">
      <dsp:nvSpPr>
        <dsp:cNvPr id="0" name=""/>
        <dsp:cNvSpPr/>
      </dsp:nvSpPr>
      <dsp:spPr>
        <a:xfrm>
          <a:off x="1329624" y="395020"/>
          <a:ext cx="5760720" cy="5760720"/>
        </a:xfrm>
        <a:prstGeom prst="pie">
          <a:avLst>
            <a:gd name="adj1" fmla="val 11880000"/>
            <a:gd name="adj2" fmla="val 16200000"/>
          </a:avLst>
        </a:prstGeom>
        <a:solidFill>
          <a:schemeClr val="accent5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Constantia" pitchFamily="18" charset="0"/>
            </a:rPr>
            <a:t>Методика проведения НОК ОД для каждого типа организаций</a:t>
          </a:r>
          <a:endParaRPr lang="ru-RU" sz="1800" b="1" kern="1200" dirty="0">
            <a:latin typeface="Constantia" pitchFamily="18" charset="0"/>
          </a:endParaRPr>
        </a:p>
      </dsp:txBody>
      <dsp:txXfrm>
        <a:off x="2233508" y="1363370"/>
        <a:ext cx="1851660" cy="1234440"/>
      </dsp:txXfrm>
    </dsp:sp>
    <dsp:sp modelId="{1AB9CE7F-F935-45DE-933D-BBA7909D6AAA}">
      <dsp:nvSpPr>
        <dsp:cNvPr id="0" name=""/>
        <dsp:cNvSpPr/>
      </dsp:nvSpPr>
      <dsp:spPr>
        <a:xfrm>
          <a:off x="1134585" y="38404"/>
          <a:ext cx="6473952" cy="6473952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4AD4BF1-3084-443B-99B5-92ED19F7AE9F}">
      <dsp:nvSpPr>
        <dsp:cNvPr id="0" name=""/>
        <dsp:cNvSpPr/>
      </dsp:nvSpPr>
      <dsp:spPr>
        <a:xfrm>
          <a:off x="1247795" y="232873"/>
          <a:ext cx="6348551" cy="6388495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03C88FE-6D0E-4D99-9F17-25616AAEBA2D}">
      <dsp:nvSpPr>
        <dsp:cNvPr id="0" name=""/>
        <dsp:cNvSpPr/>
      </dsp:nvSpPr>
      <dsp:spPr>
        <a:xfrm>
          <a:off x="1039563" y="311663"/>
          <a:ext cx="6473952" cy="6473952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6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BF8446B-54B1-4601-BB9A-B5C7D420D77B}">
      <dsp:nvSpPr>
        <dsp:cNvPr id="0" name=""/>
        <dsp:cNvSpPr/>
      </dsp:nvSpPr>
      <dsp:spPr>
        <a:xfrm>
          <a:off x="935445" y="208045"/>
          <a:ext cx="6473952" cy="6473952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4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178C8C-894D-4CEF-BA5E-16789B9FE018}">
      <dsp:nvSpPr>
        <dsp:cNvPr id="0" name=""/>
        <dsp:cNvSpPr/>
      </dsp:nvSpPr>
      <dsp:spPr>
        <a:xfrm>
          <a:off x="973279" y="38404"/>
          <a:ext cx="6473952" cy="6473952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DE86B-43D1-49D8-98E5-1DE33CFAA681}">
      <dsp:nvSpPr>
        <dsp:cNvPr id="0" name=""/>
        <dsp:cNvSpPr/>
      </dsp:nvSpPr>
      <dsp:spPr>
        <a:xfrm>
          <a:off x="0" y="0"/>
          <a:ext cx="6797555" cy="1362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Рассмотрение и утверждение результатов экспертизы МОС на заседании ОС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39903" y="39903"/>
        <a:ext cx="5212306" cy="1282585"/>
      </dsp:txXfrm>
    </dsp:sp>
    <dsp:sp modelId="{6F2C9AA3-6FE8-4B37-B6F5-E1BDDA1B395C}">
      <dsp:nvSpPr>
        <dsp:cNvPr id="0" name=""/>
        <dsp:cNvSpPr/>
      </dsp:nvSpPr>
      <dsp:spPr>
        <a:xfrm>
          <a:off x="569295" y="1610098"/>
          <a:ext cx="6797555" cy="1362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Информирование участников процесса о результатах экспертизы МОС</a:t>
          </a:r>
          <a:endParaRPr lang="ru-RU" sz="2000" b="1" kern="1200" dirty="0">
            <a:solidFill>
              <a:schemeClr val="tx2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onstantia" pitchFamily="18" charset="0"/>
          </a:endParaRPr>
        </a:p>
      </dsp:txBody>
      <dsp:txXfrm>
        <a:off x="609198" y="1650001"/>
        <a:ext cx="5262899" cy="1282585"/>
      </dsp:txXfrm>
    </dsp:sp>
    <dsp:sp modelId="{FB6C86CE-7498-40DD-B597-D910DD79B256}">
      <dsp:nvSpPr>
        <dsp:cNvPr id="0" name=""/>
        <dsp:cNvSpPr/>
      </dsp:nvSpPr>
      <dsp:spPr>
        <a:xfrm>
          <a:off x="1130093" y="3220197"/>
          <a:ext cx="6797555" cy="1362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Разработка МОУО планов мероприятий по повышению эффективности деятельности ОО и их реализация</a:t>
          </a:r>
        </a:p>
      </dsp:txBody>
      <dsp:txXfrm>
        <a:off x="1169996" y="3260100"/>
        <a:ext cx="5271396" cy="1282585"/>
      </dsp:txXfrm>
    </dsp:sp>
    <dsp:sp modelId="{5C4D51B4-3C51-4708-9B78-BE4804E73352}">
      <dsp:nvSpPr>
        <dsp:cNvPr id="0" name=""/>
        <dsp:cNvSpPr/>
      </dsp:nvSpPr>
      <dsp:spPr>
        <a:xfrm>
          <a:off x="1699388" y="4830296"/>
          <a:ext cx="6797555" cy="136239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rPr>
            <a:t>Отчет МОУО на заседании ОС о реализации планов мероприятий по повышению эффективности деятельности ОО</a:t>
          </a:r>
        </a:p>
      </dsp:txBody>
      <dsp:txXfrm>
        <a:off x="1739291" y="4870199"/>
        <a:ext cx="5262899" cy="1282585"/>
      </dsp:txXfrm>
    </dsp:sp>
    <dsp:sp modelId="{9E83E98B-C046-45A8-ADA2-BF73045C16F4}">
      <dsp:nvSpPr>
        <dsp:cNvPr id="0" name=""/>
        <dsp:cNvSpPr/>
      </dsp:nvSpPr>
      <dsp:spPr>
        <a:xfrm>
          <a:off x="5912000" y="1043467"/>
          <a:ext cx="885554" cy="88555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111250" y="1043467"/>
        <a:ext cx="487054" cy="666379"/>
      </dsp:txXfrm>
    </dsp:sp>
    <dsp:sp modelId="{4EBE03DB-AF91-4A00-9B6D-6FEE1F06C4F4}">
      <dsp:nvSpPr>
        <dsp:cNvPr id="0" name=""/>
        <dsp:cNvSpPr/>
      </dsp:nvSpPr>
      <dsp:spPr>
        <a:xfrm>
          <a:off x="6481296" y="2653566"/>
          <a:ext cx="885554" cy="88555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6680546" y="2653566"/>
        <a:ext cx="487054" cy="666379"/>
      </dsp:txXfrm>
    </dsp:sp>
    <dsp:sp modelId="{035BCD1F-B70F-4D31-82C4-FE8D40544978}">
      <dsp:nvSpPr>
        <dsp:cNvPr id="0" name=""/>
        <dsp:cNvSpPr/>
      </dsp:nvSpPr>
      <dsp:spPr>
        <a:xfrm>
          <a:off x="7042094" y="4263665"/>
          <a:ext cx="885554" cy="885554"/>
        </a:xfrm>
        <a:prstGeom prst="downArrow">
          <a:avLst>
            <a:gd name="adj1" fmla="val 55000"/>
            <a:gd name="adj2" fmla="val 45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>
        <a:off x="7241344" y="4263665"/>
        <a:ext cx="487054" cy="66637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2B408-F166-4E5F-8D2D-92BD9F23CCD5}">
      <dsp:nvSpPr>
        <dsp:cNvPr id="0" name=""/>
        <dsp:cNvSpPr/>
      </dsp:nvSpPr>
      <dsp:spPr>
        <a:xfrm>
          <a:off x="368130" y="723842"/>
          <a:ext cx="2196265" cy="1367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rPr>
            <a:t>муниципальных образований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Constantia" pitchFamily="18" charset="0"/>
          </a:endParaRPr>
        </a:p>
      </dsp:txBody>
      <dsp:txXfrm>
        <a:off x="399606" y="755318"/>
        <a:ext cx="2133313" cy="1011715"/>
      </dsp:txXfrm>
    </dsp:sp>
    <dsp:sp modelId="{D2BB7F85-8ADF-4D40-998C-F3992C5C6DEF}">
      <dsp:nvSpPr>
        <dsp:cNvPr id="0" name=""/>
        <dsp:cNvSpPr/>
      </dsp:nvSpPr>
      <dsp:spPr>
        <a:xfrm>
          <a:off x="1657210" y="518167"/>
          <a:ext cx="2551634" cy="2551634"/>
        </a:xfrm>
        <a:prstGeom prst="leftCircularArrow">
          <a:avLst>
            <a:gd name="adj1" fmla="val 3763"/>
            <a:gd name="adj2" fmla="val 469820"/>
            <a:gd name="adj3" fmla="val 2245330"/>
            <a:gd name="adj4" fmla="val 9024489"/>
            <a:gd name="adj5" fmla="val 439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A4706C4-30A8-4055-A46B-079CE69C62A9}">
      <dsp:nvSpPr>
        <dsp:cNvPr id="0" name=""/>
        <dsp:cNvSpPr/>
      </dsp:nvSpPr>
      <dsp:spPr>
        <a:xfrm>
          <a:off x="1177040" y="1786460"/>
          <a:ext cx="1474053" cy="586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latin typeface="Constantia" pitchFamily="18" charset="0"/>
            </a:rPr>
            <a:t>12</a:t>
          </a:r>
          <a:endParaRPr lang="ru-RU" sz="4400" b="1" kern="1200" dirty="0">
            <a:latin typeface="Constantia" pitchFamily="18" charset="0"/>
          </a:endParaRPr>
        </a:p>
      </dsp:txBody>
      <dsp:txXfrm>
        <a:off x="1194209" y="1803629"/>
        <a:ext cx="1439715" cy="551844"/>
      </dsp:txXfrm>
    </dsp:sp>
    <dsp:sp modelId="{D0D7FA88-45C9-4FD7-8B57-42A3B2E43767}">
      <dsp:nvSpPr>
        <dsp:cNvPr id="0" name=""/>
        <dsp:cNvSpPr/>
      </dsp:nvSpPr>
      <dsp:spPr>
        <a:xfrm>
          <a:off x="3193015" y="711792"/>
          <a:ext cx="2236546" cy="1367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rPr>
            <a:t>образовательных организаций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Constantia" pitchFamily="18" charset="0"/>
          </a:endParaRPr>
        </a:p>
      </dsp:txBody>
      <dsp:txXfrm>
        <a:off x="3224491" y="1036360"/>
        <a:ext cx="2173594" cy="1011715"/>
      </dsp:txXfrm>
    </dsp:sp>
    <dsp:sp modelId="{D20D2EA3-8338-4E2B-BA1E-82A8717B0E81}">
      <dsp:nvSpPr>
        <dsp:cNvPr id="0" name=""/>
        <dsp:cNvSpPr/>
      </dsp:nvSpPr>
      <dsp:spPr>
        <a:xfrm>
          <a:off x="4297444" y="-407967"/>
          <a:ext cx="3063347" cy="3063347"/>
        </a:xfrm>
        <a:prstGeom prst="circularArrow">
          <a:avLst>
            <a:gd name="adj1" fmla="val 3134"/>
            <a:gd name="adj2" fmla="val 385523"/>
            <a:gd name="adj3" fmla="val 19438966"/>
            <a:gd name="adj4" fmla="val 12575511"/>
            <a:gd name="adj5" fmla="val 3657"/>
          </a:avLst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6E1CD4D-62A3-4CB3-864D-33CBF67A2C9B}">
      <dsp:nvSpPr>
        <dsp:cNvPr id="0" name=""/>
        <dsp:cNvSpPr/>
      </dsp:nvSpPr>
      <dsp:spPr>
        <a:xfrm>
          <a:off x="3850647" y="418701"/>
          <a:ext cx="1474053" cy="58618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55880" rIns="83820" bIns="5588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latin typeface="Constantia" pitchFamily="18" charset="0"/>
            </a:rPr>
            <a:t>607</a:t>
          </a:r>
          <a:endParaRPr lang="ru-RU" sz="4400" b="1" kern="1200" dirty="0">
            <a:latin typeface="Constantia" pitchFamily="18" charset="0"/>
          </a:endParaRPr>
        </a:p>
      </dsp:txBody>
      <dsp:txXfrm>
        <a:off x="3867816" y="435870"/>
        <a:ext cx="1439715" cy="551844"/>
      </dsp:txXfrm>
    </dsp:sp>
    <dsp:sp modelId="{06449592-0F2E-48D4-B6A0-2D3DE167709F}">
      <dsp:nvSpPr>
        <dsp:cNvPr id="0" name=""/>
        <dsp:cNvSpPr/>
      </dsp:nvSpPr>
      <dsp:spPr>
        <a:xfrm>
          <a:off x="5886761" y="711792"/>
          <a:ext cx="2717688" cy="13677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dkEdge">
          <a:bevelT w="12445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  <a:latin typeface="Constantia" pitchFamily="18" charset="0"/>
            </a:rPr>
            <a:t>доля респондентов от общей численности обучающихся</a:t>
          </a:r>
          <a:endParaRPr lang="ru-RU" sz="1600" b="1" kern="1200" dirty="0">
            <a:solidFill>
              <a:schemeClr val="tx2">
                <a:lumMod val="75000"/>
              </a:schemeClr>
            </a:solidFill>
            <a:latin typeface="Constantia" pitchFamily="18" charset="0"/>
          </a:endParaRPr>
        </a:p>
      </dsp:txBody>
      <dsp:txXfrm>
        <a:off x="5918237" y="743268"/>
        <a:ext cx="2654736" cy="1011715"/>
      </dsp:txXfrm>
    </dsp:sp>
    <dsp:sp modelId="{42AFC5AF-C5BC-46CB-88E3-3A0535DAF11A}">
      <dsp:nvSpPr>
        <dsp:cNvPr id="0" name=""/>
        <dsp:cNvSpPr/>
      </dsp:nvSpPr>
      <dsp:spPr>
        <a:xfrm>
          <a:off x="6732237" y="1855243"/>
          <a:ext cx="1474053" cy="586182"/>
        </a:xfrm>
        <a:prstGeom prst="roundRect">
          <a:avLst>
            <a:gd name="adj" fmla="val 10000"/>
          </a:avLst>
        </a:prstGeom>
        <a:solidFill>
          <a:srgbClr val="00660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latin typeface="Constantia" pitchFamily="18" charset="0"/>
            </a:rPr>
            <a:t>&gt;</a:t>
          </a:r>
          <a:r>
            <a:rPr lang="ru-RU" sz="4400" b="1" kern="1200" dirty="0" smtClean="0">
              <a:latin typeface="Constantia" pitchFamily="18" charset="0"/>
            </a:rPr>
            <a:t> 40</a:t>
          </a:r>
          <a:r>
            <a:rPr lang="ru-RU" sz="3200" b="1" kern="1200" dirty="0" smtClean="0">
              <a:latin typeface="Constantia" pitchFamily="18" charset="0"/>
            </a:rPr>
            <a:t>%</a:t>
          </a:r>
          <a:endParaRPr lang="ru-RU" sz="3200" b="1" kern="1200" dirty="0">
            <a:latin typeface="Constantia" pitchFamily="18" charset="0"/>
          </a:endParaRPr>
        </a:p>
      </dsp:txBody>
      <dsp:txXfrm>
        <a:off x="6749406" y="1872412"/>
        <a:ext cx="1439715" cy="55184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0B7F2F-1437-458F-96EA-E5EDF5609192}">
      <dsp:nvSpPr>
        <dsp:cNvPr id="0" name=""/>
        <dsp:cNvSpPr/>
      </dsp:nvSpPr>
      <dsp:spPr>
        <a:xfrm>
          <a:off x="0" y="2045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низкое качество наполнения официальных сайтов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42093"/>
        <a:ext cx="4923951" cy="740284"/>
      </dsp:txXfrm>
    </dsp:sp>
    <dsp:sp modelId="{90D71F01-7E8D-4147-BA87-E1245029DCC9}">
      <dsp:nvSpPr>
        <dsp:cNvPr id="0" name=""/>
        <dsp:cNvSpPr/>
      </dsp:nvSpPr>
      <dsp:spPr>
        <a:xfrm>
          <a:off x="0" y="836741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недостаточные условия для охраны и укрепления здоровья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876789"/>
        <a:ext cx="4923951" cy="740284"/>
      </dsp:txXfrm>
    </dsp:sp>
    <dsp:sp modelId="{9EE02C31-46AE-4C07-9EB3-C6D9D29C62CA}">
      <dsp:nvSpPr>
        <dsp:cNvPr id="0" name=""/>
        <dsp:cNvSpPr/>
      </dsp:nvSpPr>
      <dsp:spPr>
        <a:xfrm>
          <a:off x="0" y="1671437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низкий уровень условий для обучающихся с ОВЗ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1711485"/>
        <a:ext cx="4923951" cy="740284"/>
      </dsp:txXfrm>
    </dsp:sp>
    <dsp:sp modelId="{4816259F-538B-4CB2-8BDD-195CE3BD61E6}">
      <dsp:nvSpPr>
        <dsp:cNvPr id="0" name=""/>
        <dsp:cNvSpPr/>
      </dsp:nvSpPr>
      <dsp:spPr>
        <a:xfrm>
          <a:off x="0" y="2506133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организация учебного процесса в двухсменном режиме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2546181"/>
        <a:ext cx="4923951" cy="740284"/>
      </dsp:txXfrm>
    </dsp:sp>
    <dsp:sp modelId="{88D42E9B-DD7A-49FF-B932-9DF9A608CA91}">
      <dsp:nvSpPr>
        <dsp:cNvPr id="0" name=""/>
        <dsp:cNvSpPr/>
      </dsp:nvSpPr>
      <dsp:spPr>
        <a:xfrm>
          <a:off x="0" y="3340829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низкий уровень оказания </a:t>
          </a: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err="1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ППМС-помощи</a:t>
          </a: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 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3380877"/>
        <a:ext cx="4923951" cy="740284"/>
      </dsp:txXfrm>
    </dsp:sp>
    <dsp:sp modelId="{FA26B47F-427E-45A2-9D8F-63F489C86CAF}">
      <dsp:nvSpPr>
        <dsp:cNvPr id="0" name=""/>
        <dsp:cNvSpPr/>
      </dsp:nvSpPr>
      <dsp:spPr>
        <a:xfrm>
          <a:off x="0" y="4175525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недостаточный образовательный и методологический уровень работников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4215573"/>
        <a:ext cx="4923951" cy="740284"/>
      </dsp:txXfrm>
    </dsp:sp>
    <dsp:sp modelId="{E6AEF682-DF7F-4E43-91A4-460FBA396889}">
      <dsp:nvSpPr>
        <dsp:cNvPr id="0" name=""/>
        <dsp:cNvSpPr/>
      </dsp:nvSpPr>
      <dsp:spPr>
        <a:xfrm>
          <a:off x="0" y="5010221"/>
          <a:ext cx="5004047" cy="82038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1" i="0" u="none" strike="noStrike" kern="1200" cap="none" normalizeH="0" baseline="0" dirty="0" smtClean="0">
              <a:ln/>
              <a:solidFill>
                <a:schemeClr val="tx2">
                  <a:lumMod val="50000"/>
                </a:schemeClr>
              </a:solidFill>
              <a:effectLst/>
              <a:latin typeface="Constantia" pitchFamily="18" charset="0"/>
              <a:ea typeface="Calibri" pitchFamily="34" charset="0"/>
              <a:cs typeface="Times New Roman" pitchFamily="18" charset="0"/>
            </a:rPr>
            <a:t>«старение» педагогического коллектива</a:t>
          </a:r>
          <a:endParaRPr lang="ru-RU" sz="1800" b="1" kern="1200" dirty="0">
            <a:solidFill>
              <a:schemeClr val="tx2">
                <a:lumMod val="50000"/>
              </a:schemeClr>
            </a:solidFill>
            <a:latin typeface="Constantia" pitchFamily="18" charset="0"/>
          </a:endParaRPr>
        </a:p>
      </dsp:txBody>
      <dsp:txXfrm>
        <a:off x="40048" y="5050269"/>
        <a:ext cx="4923951" cy="7402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CE66B-9200-4D8B-AA6C-1C95983D4F19}">
      <dsp:nvSpPr>
        <dsp:cNvPr id="0" name=""/>
        <dsp:cNvSpPr/>
      </dsp:nvSpPr>
      <dsp:spPr>
        <a:xfrm>
          <a:off x="3318653" y="1666"/>
          <a:ext cx="5321647" cy="13221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Constantia" pitchFamily="18" charset="0"/>
            </a:rPr>
            <a:t>актуализация наполнения сайтов ОО</a:t>
          </a:r>
          <a:endParaRPr lang="ru-RU" sz="2100" kern="1200" dirty="0">
            <a:latin typeface="Constantia" pitchFamily="18" charset="0"/>
          </a:endParaRPr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Constantia" pitchFamily="18" charset="0"/>
            </a:rPr>
            <a:t>приведение структур сайтов в соответствие с НПД</a:t>
          </a:r>
          <a:endParaRPr lang="ru-RU" sz="2100" kern="1200" dirty="0">
            <a:latin typeface="Constantia" pitchFamily="18" charset="0"/>
          </a:endParaRPr>
        </a:p>
      </dsp:txBody>
      <dsp:txXfrm>
        <a:off x="3318653" y="166936"/>
        <a:ext cx="4825836" cy="991622"/>
      </dsp:txXfrm>
    </dsp:sp>
    <dsp:sp modelId="{ED66A87A-D5E6-49B7-8C54-B758781C6811}">
      <dsp:nvSpPr>
        <dsp:cNvPr id="0" name=""/>
        <dsp:cNvSpPr/>
      </dsp:nvSpPr>
      <dsp:spPr>
        <a:xfrm>
          <a:off x="659" y="1666"/>
          <a:ext cx="3317993" cy="1322162"/>
        </a:xfrm>
        <a:prstGeom prst="roundRect">
          <a:avLst/>
        </a:prstGeom>
        <a:solidFill>
          <a:schemeClr val="accent2">
            <a:lumMod val="75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nstantia" pitchFamily="18" charset="0"/>
            </a:rPr>
            <a:t>обучение специалистов</a:t>
          </a:r>
          <a:endParaRPr lang="ru-RU" sz="1600" kern="1200" dirty="0">
            <a:latin typeface="Constantia" pitchFamily="18" charset="0"/>
          </a:endParaRPr>
        </a:p>
      </dsp:txBody>
      <dsp:txXfrm>
        <a:off x="65202" y="66209"/>
        <a:ext cx="3188907" cy="1193076"/>
      </dsp:txXfrm>
    </dsp:sp>
    <dsp:sp modelId="{8243ADBC-78FB-46BE-B80E-1F6464E78697}">
      <dsp:nvSpPr>
        <dsp:cNvPr id="0" name=""/>
        <dsp:cNvSpPr/>
      </dsp:nvSpPr>
      <dsp:spPr>
        <a:xfrm>
          <a:off x="3456383" y="1433198"/>
          <a:ext cx="5184576" cy="13221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1315237"/>
            <a:satOff val="7386"/>
            <a:lumOff val="46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1315237"/>
              <a:satOff val="7386"/>
              <a:lumOff val="4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smtClean="0">
              <a:latin typeface="Constantia" pitchFamily="18" charset="0"/>
            </a:rPr>
            <a:t>создание кабинетов психологической помощи</a:t>
          </a:r>
          <a:endParaRPr lang="ru-RU" sz="2100" kern="1200">
            <a:latin typeface="Constantia" pitchFamily="18" charset="0"/>
          </a:endParaRPr>
        </a:p>
      </dsp:txBody>
      <dsp:txXfrm>
        <a:off x="3456383" y="1598468"/>
        <a:ext cx="4688765" cy="991622"/>
      </dsp:txXfrm>
    </dsp:sp>
    <dsp:sp modelId="{67D28D67-A20A-41C3-B88B-5EF0D0F9732D}">
      <dsp:nvSpPr>
        <dsp:cNvPr id="0" name=""/>
        <dsp:cNvSpPr/>
      </dsp:nvSpPr>
      <dsp:spPr>
        <a:xfrm>
          <a:off x="0" y="1456045"/>
          <a:ext cx="3456384" cy="1322162"/>
        </a:xfrm>
        <a:prstGeom prst="roundRect">
          <a:avLst/>
        </a:prstGeom>
        <a:gradFill rotWithShape="0">
          <a:gsLst>
            <a:gs pos="0">
              <a:schemeClr val="accent4">
                <a:hueOff val="-1488257"/>
                <a:satOff val="8966"/>
                <a:lumOff val="719"/>
                <a:alphaOff val="0"/>
                <a:shade val="51000"/>
                <a:satMod val="130000"/>
              </a:schemeClr>
            </a:gs>
            <a:gs pos="80000">
              <a:schemeClr val="accent4">
                <a:hueOff val="-1488257"/>
                <a:satOff val="8966"/>
                <a:lumOff val="719"/>
                <a:alphaOff val="0"/>
                <a:shade val="93000"/>
                <a:satMod val="130000"/>
              </a:schemeClr>
            </a:gs>
            <a:gs pos="100000">
              <a:schemeClr val="accent4">
                <a:hueOff val="-1488257"/>
                <a:satOff val="8966"/>
                <a:lumOff val="71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nstantia" pitchFamily="18" charset="0"/>
            </a:rPr>
            <a:t>организация взаимодействия ОО</a:t>
          </a:r>
          <a:endParaRPr lang="ru-RU" sz="1600" kern="1200" dirty="0">
            <a:latin typeface="Constantia" pitchFamily="18" charset="0"/>
          </a:endParaRPr>
        </a:p>
      </dsp:txBody>
      <dsp:txXfrm>
        <a:off x="64543" y="1520588"/>
        <a:ext cx="3327298" cy="1193076"/>
      </dsp:txXfrm>
    </dsp:sp>
    <dsp:sp modelId="{DFB63E3F-5DED-4373-B3B1-2259847D91BF}">
      <dsp:nvSpPr>
        <dsp:cNvPr id="0" name=""/>
        <dsp:cNvSpPr/>
      </dsp:nvSpPr>
      <dsp:spPr>
        <a:xfrm>
          <a:off x="3456384" y="2880318"/>
          <a:ext cx="5184576" cy="13221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2630473"/>
            <a:satOff val="14771"/>
            <a:lumOff val="939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2630473"/>
              <a:satOff val="14771"/>
              <a:lumOff val="9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Constantia" pitchFamily="18" charset="0"/>
            </a:rPr>
            <a:t>уменьшение доли обучающихся во вторую смену</a:t>
          </a:r>
          <a:endParaRPr lang="ru-RU" sz="2100" kern="1200" dirty="0">
            <a:latin typeface="Constantia" pitchFamily="18" charset="0"/>
          </a:endParaRPr>
        </a:p>
      </dsp:txBody>
      <dsp:txXfrm>
        <a:off x="3456384" y="3045588"/>
        <a:ext cx="4688765" cy="991622"/>
      </dsp:txXfrm>
    </dsp:sp>
    <dsp:sp modelId="{A72376A2-982F-4E87-8E91-4703A8188FF3}">
      <dsp:nvSpPr>
        <dsp:cNvPr id="0" name=""/>
        <dsp:cNvSpPr/>
      </dsp:nvSpPr>
      <dsp:spPr>
        <a:xfrm>
          <a:off x="0" y="2945117"/>
          <a:ext cx="3456384" cy="1322162"/>
        </a:xfrm>
        <a:prstGeom prst="roundRect">
          <a:avLst/>
        </a:prstGeom>
        <a:solidFill>
          <a:schemeClr val="accent6">
            <a:lumMod val="5000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nstantia" pitchFamily="18" charset="0"/>
            </a:rPr>
            <a:t>оптимизация использования школьных площадей и составление нелинейного расписания занятий</a:t>
          </a:r>
          <a:endParaRPr lang="ru-RU" sz="1600" kern="1200" dirty="0">
            <a:latin typeface="Constantia" pitchFamily="18" charset="0"/>
          </a:endParaRPr>
        </a:p>
      </dsp:txBody>
      <dsp:txXfrm>
        <a:off x="64543" y="3009660"/>
        <a:ext cx="3327298" cy="1193076"/>
      </dsp:txXfrm>
    </dsp:sp>
    <dsp:sp modelId="{B84CF7E3-B4D3-4B43-BB0E-CC37E126A1AD}">
      <dsp:nvSpPr>
        <dsp:cNvPr id="0" name=""/>
        <dsp:cNvSpPr/>
      </dsp:nvSpPr>
      <dsp:spPr>
        <a:xfrm>
          <a:off x="3456384" y="4364802"/>
          <a:ext cx="5184576" cy="1322162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-3945710"/>
              <a:satOff val="22157"/>
              <a:lumOff val="140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3335" tIns="13335" rIns="13335" bIns="13335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100" kern="1200" dirty="0" smtClean="0">
              <a:latin typeface="Constantia" pitchFamily="18" charset="0"/>
            </a:rPr>
            <a:t>повышение образовательного и методологического уровней педагогических работников</a:t>
          </a:r>
          <a:endParaRPr lang="ru-RU" sz="2100" kern="1200" dirty="0">
            <a:latin typeface="Constantia" pitchFamily="18" charset="0"/>
          </a:endParaRPr>
        </a:p>
      </dsp:txBody>
      <dsp:txXfrm>
        <a:off x="3456384" y="4530072"/>
        <a:ext cx="4688765" cy="991622"/>
      </dsp:txXfrm>
    </dsp:sp>
    <dsp:sp modelId="{5A3E9D9C-ED0F-4006-8269-11080B4D20E2}">
      <dsp:nvSpPr>
        <dsp:cNvPr id="0" name=""/>
        <dsp:cNvSpPr/>
      </dsp:nvSpPr>
      <dsp:spPr>
        <a:xfrm>
          <a:off x="0" y="4356222"/>
          <a:ext cx="3456384" cy="1322162"/>
        </a:xfrm>
        <a:prstGeom prst="roundRect">
          <a:avLst/>
        </a:prstGeom>
        <a:solidFill>
          <a:srgbClr val="17505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Constantia" pitchFamily="18" charset="0"/>
            </a:rPr>
            <a:t>увеличение доли </a:t>
          </a:r>
          <a:r>
            <a:rPr lang="ru-RU" sz="1600" kern="1200" dirty="0" err="1" smtClean="0">
              <a:latin typeface="Constantia" pitchFamily="18" charset="0"/>
            </a:rPr>
            <a:t>пед.работников</a:t>
          </a:r>
          <a:r>
            <a:rPr lang="ru-RU" sz="1600" kern="1200" dirty="0" smtClean="0">
              <a:latin typeface="Constantia" pitchFamily="18" charset="0"/>
            </a:rPr>
            <a:t>, принимающих участие в распространении и обобщении педагогического опыта</a:t>
          </a:r>
          <a:endParaRPr lang="ru-RU" sz="1600" kern="1200" dirty="0">
            <a:latin typeface="Constantia" pitchFamily="18" charset="0"/>
          </a:endParaRPr>
        </a:p>
      </dsp:txBody>
      <dsp:txXfrm>
        <a:off x="64543" y="4420765"/>
        <a:ext cx="3327298" cy="11930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44616-F686-4867-88F1-7830C6B10B0C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65728B-A606-4903-9553-0CA555AB65F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145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808A6-6F69-4489-A76E-5B96CB9D6A45}" type="datetimeFigureOut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8F03C-DB5A-4442-B53A-5E6532FF9B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3810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8F03C-DB5A-4442-B53A-5E6532FF9B3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3812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18F03C-DB5A-4442-B53A-5E6532FF9B3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768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61914-0964-40E0-9FF7-8559BF298B93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2D31C-8061-4BC7-AD7C-CBE661C2D6B2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3167E-5B12-4EF6-97DE-4E14BF15D548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0FDA7-A9AB-4319-86CA-878A65A80789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5678-919B-4A1D-8895-9D14AAA1BB1F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21B5D-8572-41E7-B32F-B325AF073D16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B4433-0922-4F09-AB04-888203A75646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96808-DCE1-4A57-B2C6-5743F0F01777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E4A5D-D570-4AFF-A367-1AA962DA57C7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A8FF-AF5F-4A35-A269-964D25B36946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14954-E7F5-4D5C-A465-42A89F862F43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F9D9B2-2316-48BD-AA01-FB8ADBB83340}" type="datetime1">
              <a:rPr lang="ru-RU" smtClean="0"/>
              <a:pPr/>
              <a:t>24.10.2017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Экспертно-аналитический центр ГАУ ДПО ИРО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chart" Target="../charts/chart1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o.rozhkova@iro38.ru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23928" y="5301208"/>
            <a:ext cx="48245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000" b="1" u="sng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Ольга Владимировна Рожкова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, </a:t>
            </a:r>
          </a:p>
          <a:p>
            <a:pPr lvl="0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ГАУ ДПО «Институт развития образования Иркутской области»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2420888"/>
            <a:ext cx="8640960" cy="206210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wrap="square">
            <a:spAutoFit/>
          </a:bodyPr>
          <a:lstStyle/>
          <a:p>
            <a:pPr lvl="0"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Экспертиза муниципальной образовательной системы – как инструмент повышения качества условий образовательной деятельности</a:t>
            </a:r>
            <a:endParaRPr lang="ru-RU" sz="32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188640"/>
            <a:ext cx="8964488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III Межрегиональная научно-практическая конференция</a:t>
            </a: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 с международным участием</a:t>
            </a:r>
          </a:p>
          <a:p>
            <a:pPr algn="ctr"/>
            <a:endParaRPr lang="ru-RU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«ОЦЕНКА КАЧЕСТВА ОБРАЗОВАНИЯ: ОТ ПРОЕКТИРОВАНИЯ К ПРАКТИКЕ»</a:t>
            </a:r>
          </a:p>
          <a:p>
            <a:pPr algn="ctr"/>
            <a:endParaRPr lang="ru-RU" sz="2000" b="1" dirty="0" smtClean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Constantia" pitchFamily="18" charset="0"/>
              </a:rPr>
              <a:t>26-27 октября 2017 года Республика Бурятия</a:t>
            </a:r>
            <a:endParaRPr lang="ru-RU" sz="2000" b="1" dirty="0">
              <a:solidFill>
                <a:schemeClr val="accent1">
                  <a:lumMod val="50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031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30710978"/>
              </p:ext>
            </p:extLst>
          </p:nvPr>
        </p:nvGraphicFramePr>
        <p:xfrm>
          <a:off x="0" y="1069703"/>
          <a:ext cx="9144000" cy="27913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332656"/>
            <a:ext cx="4248472" cy="89922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755576" y="459104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Охват экспертизой МОС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Constantia" pitchFamily="18" charset="0"/>
              </a:rPr>
              <a:t>2015-2017 гг.</a:t>
            </a:r>
            <a:endParaRPr lang="ru-RU" b="1" dirty="0">
              <a:solidFill>
                <a:schemeClr val="tx2">
                  <a:lumMod val="75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7634368"/>
              </p:ext>
            </p:extLst>
          </p:nvPr>
        </p:nvGraphicFramePr>
        <p:xfrm>
          <a:off x="323528" y="4365104"/>
          <a:ext cx="8496944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601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0" y="836712"/>
          <a:ext cx="5004048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188640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ПРОБЛЕМЫ</a:t>
            </a:r>
            <a:endParaRPr lang="ru-RU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1124744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РИСКИ</a:t>
            </a:r>
            <a:endParaRPr lang="ru-RU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508104" y="1844824"/>
            <a:ext cx="338437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24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anose="02030602050306030303" pitchFamily="18" charset="0"/>
                <a:ea typeface="Calibri" pitchFamily="34" charset="0"/>
                <a:cs typeface="Times New Roman" pitchFamily="18" charset="0"/>
              </a:rPr>
              <a:t>снижение качества подготовки обучающихся;</a:t>
            </a:r>
          </a:p>
          <a:p>
            <a:pPr marL="0" marR="0" lvl="0" indent="2524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nstantia" panose="02030602050306030303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25241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onstantia" panose="02030602050306030303" pitchFamily="18" charset="0"/>
                <a:ea typeface="Calibri" pitchFamily="34" charset="0"/>
                <a:cs typeface="Times New Roman" pitchFamily="18" charset="0"/>
              </a:rPr>
              <a:t>снижение конкурентоспособности организаций и образовательных программ.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730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188640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ПУТИ РЕШЕНИЙ</a:t>
            </a:r>
            <a:endParaRPr lang="ru-RU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969337260"/>
              </p:ext>
            </p:extLst>
          </p:nvPr>
        </p:nvGraphicFramePr>
        <p:xfrm>
          <a:off x="323528" y="836712"/>
          <a:ext cx="8640960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19871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645024"/>
            <a:ext cx="2736304" cy="1631216"/>
          </a:xfrm>
          <a:prstGeom prst="rect">
            <a:avLst/>
          </a:prstGeo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ЭКСПЕРТИЗА</a:t>
            </a:r>
          </a:p>
          <a:p>
            <a:pPr algn="ctr"/>
            <a:r>
              <a:rPr lang="ru-RU" sz="7200" b="1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МОС</a:t>
            </a:r>
            <a:endParaRPr lang="ru-RU" sz="7200" b="1" dirty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7" name="Круговая стрелка 6"/>
          <p:cNvSpPr/>
          <p:nvPr/>
        </p:nvSpPr>
        <p:spPr>
          <a:xfrm rot="10800000" flipH="1">
            <a:off x="2339752" y="509210"/>
            <a:ext cx="2736304" cy="4536504"/>
          </a:xfrm>
          <a:prstGeom prst="circularArrow">
            <a:avLst>
              <a:gd name="adj1" fmla="val 15203"/>
              <a:gd name="adj2" fmla="val 2517545"/>
              <a:gd name="adj3" fmla="val 20254910"/>
              <a:gd name="adj4" fmla="val 16208966"/>
              <a:gd name="adj5" fmla="val 18546"/>
            </a:avLst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83768" y="548680"/>
            <a:ext cx="6408712" cy="1656184"/>
          </a:xfrm>
          <a:prstGeom prst="rect">
            <a:avLst/>
          </a:prstGeom>
        </p:spPr>
        <p:txBody>
          <a:bodyPr wrap="square">
            <a:prstTxWarp prst="textDeflateInflate">
              <a:avLst>
                <a:gd name="adj" fmla="val 41234"/>
              </a:avLst>
            </a:prstTxWarp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chemeClr val="accent4">
                      <a:lumMod val="60000"/>
                      <a:lumOff val="40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ПОВЫШЕНИЕ КАЧЕСТВА УСЛОВИЙ ОБРАЗОВАТЕЛЬНОЙ ДЕЯТЕЛЬНОСТИ</a:t>
            </a:r>
            <a:endParaRPr lang="ru-RU" sz="2400" b="1" dirty="0"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876256" y="5805264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latin typeface="Constantia" panose="02030602050306030303" pitchFamily="18" charset="0"/>
              </a:rPr>
              <a:t>О.В. Рожкова,</a:t>
            </a:r>
          </a:p>
          <a:p>
            <a:r>
              <a:rPr lang="ru-RU" b="1" i="1" dirty="0" smtClean="0">
                <a:latin typeface="Constantia" panose="02030602050306030303" pitchFamily="18" charset="0"/>
              </a:rPr>
              <a:t>ГАУ ДПО ИРО ИО</a:t>
            </a:r>
            <a:endParaRPr lang="en-US" b="1" i="1" dirty="0" smtClean="0">
              <a:latin typeface="Constantia" panose="02030602050306030303" pitchFamily="18" charset="0"/>
            </a:endParaRPr>
          </a:p>
          <a:p>
            <a:r>
              <a:rPr lang="en-US" dirty="0" smtClean="0">
                <a:hlinkClick r:id="rId2"/>
              </a:rPr>
              <a:t>o.rozhkova@iro38.ru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203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88823888"/>
              </p:ext>
            </p:extLst>
          </p:nvPr>
        </p:nvGraphicFramePr>
        <p:xfrm>
          <a:off x="179512" y="260648"/>
          <a:ext cx="871296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260648"/>
            <a:ext cx="338437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nstantia" pitchFamily="18" charset="0"/>
              </a:rPr>
              <a:t>1 модель:</a:t>
            </a:r>
            <a:r>
              <a:rPr lang="ru-RU" sz="2800" b="1" u="sng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nstantia" pitchFamily="18" charset="0"/>
              </a:rPr>
              <a:t>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Профессионально-общественная регионального уровня </a:t>
            </a: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nstantia" pitchFamily="18" charset="0"/>
              </a:rPr>
              <a:t>2 модель: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Общественная по совокупности результатов социологических опросов</a:t>
            </a: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endParaRPr lang="ru-RU" sz="2000" b="1" dirty="0" smtClean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  <a:p>
            <a:r>
              <a:rPr lang="ru-RU" sz="28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>
                  <a:solidFill>
                    <a:srgbClr val="FFC000"/>
                  </a:solidFill>
                </a:uFill>
                <a:latin typeface="Constantia" pitchFamily="18" charset="0"/>
              </a:rPr>
              <a:t>3 модель: </a:t>
            </a:r>
          </a:p>
          <a:p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Профессионально-общественная муниципального уровня </a:t>
            </a:r>
          </a:p>
          <a:p>
            <a:endParaRPr lang="ru-RU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3059832" y="3212976"/>
            <a:ext cx="1296144" cy="216024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3059832" y="908720"/>
            <a:ext cx="1296144" cy="216024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059832" y="5247983"/>
            <a:ext cx="1296144" cy="224426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2636912"/>
            <a:ext cx="4320480" cy="1152128"/>
          </a:xfrm>
          <a:prstGeom prst="rect">
            <a:avLst/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4932040" y="2852936"/>
            <a:ext cx="38884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Организация-оператор организует проведение НОК ОД 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572000" y="4653136"/>
            <a:ext cx="4320480" cy="1296144"/>
          </a:xfrm>
          <a:prstGeom prst="rect">
            <a:avLst/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932040" y="4653136"/>
            <a:ext cx="38884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Общественный совет МО организует проведение НОК ОД и предоставляет результаты организации-оператору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572000" y="404664"/>
            <a:ext cx="4320480" cy="1152128"/>
          </a:xfrm>
          <a:prstGeom prst="rect">
            <a:avLst/>
          </a:prstGeom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4716016" y="548680"/>
            <a:ext cx="41764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Организация-оператор организует проведение экспертизы МОС и использует результаты для НОК ОД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9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5940152" y="5121188"/>
            <a:ext cx="2952328" cy="1661223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50636" y="5121188"/>
            <a:ext cx="2448272" cy="1656184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Выноска со стрелкой вправо 3"/>
          <p:cNvSpPr/>
          <p:nvPr/>
        </p:nvSpPr>
        <p:spPr>
          <a:xfrm>
            <a:off x="179512" y="2420888"/>
            <a:ext cx="2880320" cy="2088232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9512" y="2492896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Запрос государственных и общественных органов управлением образования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3161962" y="2421212"/>
            <a:ext cx="2880320" cy="2087907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161962" y="2781234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1.Сбор данных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2.Исследование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3.Анализ</a:t>
            </a: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4.Обобщение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1196752"/>
            <a:ext cx="4320480" cy="548680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843808" y="126876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Нормативно-правовая база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3" name="Выноска со стрелкой вправо 12"/>
          <p:cNvSpPr/>
          <p:nvPr/>
        </p:nvSpPr>
        <p:spPr>
          <a:xfrm rot="5400000">
            <a:off x="6264188" y="2312876"/>
            <a:ext cx="2520280" cy="2736304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6156176" y="2492896"/>
            <a:ext cx="273630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1.Рейтинг организаций</a:t>
            </a:r>
          </a:p>
          <a:p>
            <a:pPr algn="ctr"/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2.Информационно-аналитические материалы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96136" y="5514236"/>
            <a:ext cx="33478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МОУО, ОО, получатели образовательных услуг, </a:t>
            </a:r>
          </a:p>
          <a:p>
            <a:pPr algn="ctr"/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заинтересованные лица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28865" y="5237237"/>
            <a:ext cx="252028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Ресурсы: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трудовые,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информационные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методические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………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0" y="0"/>
            <a:ext cx="9144000" cy="954107"/>
          </a:xfrm>
          <a:prstGeom prst="rect">
            <a:avLst/>
          </a:prstGeom>
          <a:effectLst>
            <a:glow rad="228600">
              <a:schemeClr val="accent3">
                <a:satMod val="175000"/>
                <a:alpha val="40000"/>
              </a:schemeClr>
            </a:glow>
            <a:outerShdw blurRad="50800" dist="38100" dir="16200000" rotWithShape="0">
              <a:schemeClr val="bg1"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Экспертиза </a:t>
            </a:r>
          </a:p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муниципальной образовательной системы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51520" y="1772816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ВХОД</a:t>
            </a:r>
            <a:endParaRPr lang="ru-RU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948264" y="1628800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itchFamily="18" charset="0"/>
              </a:rPr>
              <a:t>ВЫХОД</a:t>
            </a:r>
            <a:endParaRPr lang="ru-RU" sz="24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ыноска со стрелкой вправо 3"/>
          <p:cNvSpPr/>
          <p:nvPr/>
        </p:nvSpPr>
        <p:spPr>
          <a:xfrm>
            <a:off x="177480" y="424639"/>
            <a:ext cx="2880320" cy="2088232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177480" y="499259"/>
            <a:ext cx="24482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Запрос государственных и общественных органов управлением образования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31891" y="3511328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Сбор данных</a:t>
            </a:r>
            <a:endParaRPr lang="ru-RU" sz="2000" b="1" dirty="0" smtClean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8" name="Рисунок 1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130" y="267774"/>
            <a:ext cx="2362762" cy="1814951"/>
          </a:xfrm>
          <a:prstGeom prst="rect">
            <a:avLst/>
          </a:prstGeom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12207025"/>
              </p:ext>
            </p:extLst>
          </p:nvPr>
        </p:nvGraphicFramePr>
        <p:xfrm>
          <a:off x="683568" y="2673194"/>
          <a:ext cx="8338300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1287575" y="5725501"/>
            <a:ext cx="727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Исследование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,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 Анализ, Обобщение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4564579" y="1836676"/>
            <a:ext cx="718801" cy="1709731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4522111" y="4261819"/>
            <a:ext cx="718801" cy="1709731"/>
          </a:xfrm>
          <a:prstGeom prst="rightArrow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2545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>
            <a:off x="251520" y="1916832"/>
            <a:ext cx="2880320" cy="2232248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2708920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Информационные ресурсы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275857" y="3429000"/>
            <a:ext cx="1495112" cy="1512168"/>
          </a:xfrm>
          <a:prstGeom prst="ellipse">
            <a:avLst/>
          </a:prstGeom>
          <a:blipFill rotWithShape="0">
            <a:blip r:embed="rId2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shade val="50000"/>
              <a:hueOff val="144575"/>
              <a:satOff val="-3024"/>
              <a:lumOff val="16825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Овал 10"/>
          <p:cNvSpPr/>
          <p:nvPr/>
        </p:nvSpPr>
        <p:spPr>
          <a:xfrm>
            <a:off x="3275856" y="5085184"/>
            <a:ext cx="1495112" cy="1512168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shade val="5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Овал 12"/>
          <p:cNvSpPr/>
          <p:nvPr/>
        </p:nvSpPr>
        <p:spPr>
          <a:xfrm>
            <a:off x="3347863" y="332656"/>
            <a:ext cx="1423105" cy="1368152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  <a:scene3d>
            <a:camera prst="orthographicFront"/>
            <a:lightRig rig="chilly" dir="t"/>
          </a:scene3d>
          <a:sp3d z="12700" extrusionH="1700" prstMaterial="dkEdge">
            <a:bevelT w="25400" h="6350" prst="softRound"/>
            <a:bevelB w="0" h="0" prst="convex"/>
          </a:sp3d>
        </p:spPr>
        <p:style>
          <a:lnRef idx="1">
            <a:schemeClr val="accent1">
              <a:shade val="50000"/>
              <a:hueOff val="289150"/>
              <a:satOff val="-6048"/>
              <a:lumOff val="3365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TextBox 13"/>
          <p:cNvSpPr txBox="1"/>
          <p:nvPr/>
        </p:nvSpPr>
        <p:spPr>
          <a:xfrm>
            <a:off x="5292080" y="764704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Формы ФСН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20072" y="1916832"/>
            <a:ext cx="3528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АИС «Мониторинг общего и дополнительного образования»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20072" y="3573016"/>
            <a:ext cx="3240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АИС «Удовлетворенность системой образования»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92080" y="5373216"/>
            <a:ext cx="30243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Официальные сайты ОО, МОУО</a:t>
            </a:r>
            <a:endParaRPr lang="ru-RU" sz="2000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8" name="Picture 2" descr="Мониторинг доступности и качества дошкольного образования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5856" y="1772816"/>
            <a:ext cx="1495113" cy="1369112"/>
          </a:xfrm>
          <a:prstGeom prst="ellipse">
            <a:avLst/>
          </a:prstGeom>
          <a:ln w="127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601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>
            <a:off x="251520" y="1988840"/>
            <a:ext cx="2376264" cy="2232248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23528" y="2852936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Методические ресурсы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graphicFrame>
        <p:nvGraphicFramePr>
          <p:cNvPr id="21" name="Схема 20"/>
          <p:cNvGraphicFramePr/>
          <p:nvPr/>
        </p:nvGraphicFramePr>
        <p:xfrm>
          <a:off x="1547664" y="0"/>
          <a:ext cx="853244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ыноска со стрелкой вправо 4"/>
          <p:cNvSpPr/>
          <p:nvPr/>
        </p:nvSpPr>
        <p:spPr>
          <a:xfrm>
            <a:off x="292545" y="548680"/>
            <a:ext cx="2736304" cy="2016224"/>
          </a:xfrm>
          <a:prstGeom prst="rightArrowCallout">
            <a:avLst>
              <a:gd name="adj1" fmla="val 19859"/>
              <a:gd name="adj2" fmla="val 25000"/>
              <a:gd name="adj3" fmla="val 11119"/>
              <a:gd name="adj4" fmla="val 84967"/>
            </a:avLst>
          </a:prstGeom>
          <a:effectLst>
            <a:innerShdw blurRad="114300">
              <a:prstClr val="black"/>
            </a:inn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0516" y="956945"/>
            <a:ext cx="24482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Рейтинг организаций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Информационно-аналитические </a:t>
            </a:r>
            <a:r>
              <a:rPr lang="ru-RU" b="1" dirty="0" smtClean="0">
                <a:solidFill>
                  <a:schemeClr val="tx2">
                    <a:lumMod val="50000"/>
                  </a:schemeClr>
                </a:solidFill>
                <a:latin typeface="Constantia" pitchFamily="18" charset="0"/>
              </a:rPr>
              <a:t>материалы</a:t>
            </a:r>
            <a:endParaRPr lang="ru-RU" b="1" dirty="0">
              <a:solidFill>
                <a:schemeClr val="tx2">
                  <a:lumMod val="50000"/>
                </a:schemeClr>
              </a:solidFill>
              <a:latin typeface="Constantia" pitchFamily="18" charset="0"/>
            </a:endParaRPr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 l="37948" t="27360" r="7180" b="43109"/>
          <a:stretch>
            <a:fillRect/>
          </a:stretch>
        </p:blipFill>
        <p:spPr bwMode="auto">
          <a:xfrm>
            <a:off x="3923928" y="4725144"/>
            <a:ext cx="4816814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15868" t="23250" r="27286" b="15719"/>
          <a:stretch>
            <a:fillRect/>
          </a:stretch>
        </p:blipFill>
        <p:spPr bwMode="auto">
          <a:xfrm>
            <a:off x="390516" y="3933056"/>
            <a:ext cx="3240361" cy="26091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4" cstate="print"/>
          <a:srcRect l="18993" t="14563" r="7919" b="15547"/>
          <a:stretch>
            <a:fillRect/>
          </a:stretch>
        </p:blipFill>
        <p:spPr bwMode="auto">
          <a:xfrm>
            <a:off x="5436096" y="2434273"/>
            <a:ext cx="2932714" cy="21032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3419872" y="941191"/>
            <a:ext cx="35903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Наша новая школа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Мониторинг СО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Критерии НОКО</a:t>
            </a:r>
            <a:endParaRPr lang="ru-RU" sz="2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Схема 8"/>
          <p:cNvGraphicFramePr/>
          <p:nvPr/>
        </p:nvGraphicFramePr>
        <p:xfrm>
          <a:off x="323528" y="332656"/>
          <a:ext cx="8496944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1448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447</Words>
  <Application>Microsoft Office PowerPoint</Application>
  <PresentationFormat>Экран (4:3)</PresentationFormat>
  <Paragraphs>115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Bookman Old Style</vt:lpstr>
      <vt:lpstr>Calibri</vt:lpstr>
      <vt:lpstr>Constantia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Olga</dc:creator>
  <cp:lastModifiedBy>Рожкова Ольга Владимировна</cp:lastModifiedBy>
  <cp:revision>73</cp:revision>
  <dcterms:created xsi:type="dcterms:W3CDTF">2017-10-21T09:57:18Z</dcterms:created>
  <dcterms:modified xsi:type="dcterms:W3CDTF">2017-10-24T07:31:44Z</dcterms:modified>
</cp:coreProperties>
</file>