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6"/>
  </p:notesMasterIdLst>
  <p:sldIdLst>
    <p:sldId id="308" r:id="rId2"/>
    <p:sldId id="307" r:id="rId3"/>
    <p:sldId id="315" r:id="rId4"/>
    <p:sldId id="305" r:id="rId5"/>
    <p:sldId id="316" r:id="rId6"/>
    <p:sldId id="326" r:id="rId7"/>
    <p:sldId id="328" r:id="rId8"/>
    <p:sldId id="318" r:id="rId9"/>
    <p:sldId id="319" r:id="rId10"/>
    <p:sldId id="320" r:id="rId11"/>
    <p:sldId id="321" r:id="rId12"/>
    <p:sldId id="322" r:id="rId13"/>
    <p:sldId id="329" r:id="rId14"/>
    <p:sldId id="330" r:id="rId15"/>
    <p:sldId id="332" r:id="rId16"/>
    <p:sldId id="333" r:id="rId17"/>
    <p:sldId id="335" r:id="rId18"/>
    <p:sldId id="339" r:id="rId19"/>
    <p:sldId id="324" r:id="rId20"/>
    <p:sldId id="336" r:id="rId21"/>
    <p:sldId id="338" r:id="rId22"/>
    <p:sldId id="337" r:id="rId23"/>
    <p:sldId id="325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11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40;%20&#1050;&#1054;&#1053;&#1060;&#1045;&#1056;&#1045;&#1053;&#1062;&#1048;&#1070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i="1" dirty="0">
                <a:solidFill>
                  <a:srgbClr val="FF0000"/>
                </a:solidFill>
              </a:rPr>
              <a:t>Участие ОО в </a:t>
            </a:r>
            <a:r>
              <a:rPr lang="ru-RU" sz="1400" i="1" dirty="0" smtClean="0">
                <a:solidFill>
                  <a:srgbClr val="FF0000"/>
                </a:solidFill>
              </a:rPr>
              <a:t>ВПР, в % </a:t>
            </a:r>
            <a:r>
              <a:rPr lang="ru-RU" sz="1400" i="1" dirty="0" smtClean="0">
                <a:solidFill>
                  <a:schemeClr val="tx1"/>
                </a:solidFill>
              </a:rPr>
              <a:t>(апрель-май 2017 г)</a:t>
            </a:r>
            <a:endParaRPr lang="ru-RU" sz="1400" i="1" dirty="0">
              <a:solidFill>
                <a:schemeClr val="tx1"/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4 класс</c:v>
                </c:pt>
              </c:strCache>
            </c:strRef>
          </c:tx>
          <c:cat>
            <c:strRef>
              <c:f>Лист1!$B$3:$M$3</c:f>
              <c:strCache>
                <c:ptCount val="12"/>
                <c:pt idx="0">
                  <c:v>русс. язык</c:v>
                </c:pt>
                <c:pt idx="1">
                  <c:v>математика</c:v>
                </c:pt>
                <c:pt idx="2">
                  <c:v>окр. мир</c:v>
                </c:pt>
                <c:pt idx="3">
                  <c:v>русс. язык</c:v>
                </c:pt>
                <c:pt idx="4">
                  <c:v>математика</c:v>
                </c:pt>
                <c:pt idx="5">
                  <c:v>история</c:v>
                </c:pt>
                <c:pt idx="6">
                  <c:v>биология</c:v>
                </c:pt>
                <c:pt idx="7">
                  <c:v>география</c:v>
                </c:pt>
                <c:pt idx="8">
                  <c:v>физика</c:v>
                </c:pt>
                <c:pt idx="9">
                  <c:v>химия</c:v>
                </c:pt>
                <c:pt idx="10">
                  <c:v>биология</c:v>
                </c:pt>
                <c:pt idx="11">
                  <c:v>история</c:v>
                </c:pt>
              </c:strCache>
            </c:strRef>
          </c:cat>
          <c:val>
            <c:numRef>
              <c:f>Лист1!$B$4:$M$4</c:f>
              <c:numCache>
                <c:formatCode>General</c:formatCode>
                <c:ptCount val="12"/>
                <c:pt idx="0">
                  <c:v>92.5</c:v>
                </c:pt>
                <c:pt idx="1">
                  <c:v>92.5</c:v>
                </c:pt>
                <c:pt idx="2">
                  <c:v>92.7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5 класс</c:v>
                </c:pt>
              </c:strCache>
            </c:strRef>
          </c:tx>
          <c:cat>
            <c:strRef>
              <c:f>Лист1!$B$3:$M$3</c:f>
              <c:strCache>
                <c:ptCount val="12"/>
                <c:pt idx="0">
                  <c:v>русс. язык</c:v>
                </c:pt>
                <c:pt idx="1">
                  <c:v>математика</c:v>
                </c:pt>
                <c:pt idx="2">
                  <c:v>окр. мир</c:v>
                </c:pt>
                <c:pt idx="3">
                  <c:v>русс. язык</c:v>
                </c:pt>
                <c:pt idx="4">
                  <c:v>математика</c:v>
                </c:pt>
                <c:pt idx="5">
                  <c:v>история</c:v>
                </c:pt>
                <c:pt idx="6">
                  <c:v>биология</c:v>
                </c:pt>
                <c:pt idx="7">
                  <c:v>география</c:v>
                </c:pt>
                <c:pt idx="8">
                  <c:v>физика</c:v>
                </c:pt>
                <c:pt idx="9">
                  <c:v>химия</c:v>
                </c:pt>
                <c:pt idx="10">
                  <c:v>биология</c:v>
                </c:pt>
                <c:pt idx="11">
                  <c:v>история</c:v>
                </c:pt>
              </c:strCache>
            </c:strRef>
          </c:cat>
          <c:val>
            <c:numRef>
              <c:f>Лист1!$B$5:$M$5</c:f>
              <c:numCache>
                <c:formatCode>General</c:formatCode>
                <c:ptCount val="12"/>
                <c:pt idx="3">
                  <c:v>63.5</c:v>
                </c:pt>
                <c:pt idx="4">
                  <c:v>57.5</c:v>
                </c:pt>
                <c:pt idx="5">
                  <c:v>42.3</c:v>
                </c:pt>
                <c:pt idx="6">
                  <c:v>47.8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10-11 класс</c:v>
                </c:pt>
              </c:strCache>
            </c:strRef>
          </c:tx>
          <c:cat>
            <c:strRef>
              <c:f>Лист1!$B$3:$M$3</c:f>
              <c:strCache>
                <c:ptCount val="12"/>
                <c:pt idx="0">
                  <c:v>русс. язык</c:v>
                </c:pt>
                <c:pt idx="1">
                  <c:v>математика</c:v>
                </c:pt>
                <c:pt idx="2">
                  <c:v>окр. мир</c:v>
                </c:pt>
                <c:pt idx="3">
                  <c:v>русс. язык</c:v>
                </c:pt>
                <c:pt idx="4">
                  <c:v>математика</c:v>
                </c:pt>
                <c:pt idx="5">
                  <c:v>история</c:v>
                </c:pt>
                <c:pt idx="6">
                  <c:v>биология</c:v>
                </c:pt>
                <c:pt idx="7">
                  <c:v>география</c:v>
                </c:pt>
                <c:pt idx="8">
                  <c:v>физика</c:v>
                </c:pt>
                <c:pt idx="9">
                  <c:v>химия</c:v>
                </c:pt>
                <c:pt idx="10">
                  <c:v>биология</c:v>
                </c:pt>
                <c:pt idx="11">
                  <c:v>история</c:v>
                </c:pt>
              </c:strCache>
            </c:strRef>
          </c:cat>
          <c:val>
            <c:numRef>
              <c:f>Лист1!$B$6:$M$6</c:f>
              <c:numCache>
                <c:formatCode>General</c:formatCode>
                <c:ptCount val="12"/>
                <c:pt idx="7">
                  <c:v>33</c:v>
                </c:pt>
              </c:numCache>
            </c:numRef>
          </c:val>
        </c:ser>
        <c:ser>
          <c:idx val="3"/>
          <c:order val="3"/>
          <c:tx>
            <c:strRef>
              <c:f>Лист1!$A$7</c:f>
              <c:strCache>
                <c:ptCount val="1"/>
                <c:pt idx="0">
                  <c:v>11 класс</c:v>
                </c:pt>
              </c:strCache>
            </c:strRef>
          </c:tx>
          <c:cat>
            <c:strRef>
              <c:f>Лист1!$B$3:$M$3</c:f>
              <c:strCache>
                <c:ptCount val="12"/>
                <c:pt idx="0">
                  <c:v>русс. язык</c:v>
                </c:pt>
                <c:pt idx="1">
                  <c:v>математика</c:v>
                </c:pt>
                <c:pt idx="2">
                  <c:v>окр. мир</c:v>
                </c:pt>
                <c:pt idx="3">
                  <c:v>русс. язык</c:v>
                </c:pt>
                <c:pt idx="4">
                  <c:v>математика</c:v>
                </c:pt>
                <c:pt idx="5">
                  <c:v>история</c:v>
                </c:pt>
                <c:pt idx="6">
                  <c:v>биология</c:v>
                </c:pt>
                <c:pt idx="7">
                  <c:v>география</c:v>
                </c:pt>
                <c:pt idx="8">
                  <c:v>физика</c:v>
                </c:pt>
                <c:pt idx="9">
                  <c:v>химия</c:v>
                </c:pt>
                <c:pt idx="10">
                  <c:v>биология</c:v>
                </c:pt>
                <c:pt idx="11">
                  <c:v>история</c:v>
                </c:pt>
              </c:strCache>
            </c:strRef>
          </c:cat>
          <c:val>
            <c:numRef>
              <c:f>Лист1!$B$7:$M$7</c:f>
              <c:numCache>
                <c:formatCode>General</c:formatCode>
                <c:ptCount val="12"/>
                <c:pt idx="8">
                  <c:v>18.600000000000001</c:v>
                </c:pt>
                <c:pt idx="9">
                  <c:v>15</c:v>
                </c:pt>
                <c:pt idx="10">
                  <c:v>17.5</c:v>
                </c:pt>
                <c:pt idx="11">
                  <c:v>19.7</c:v>
                </c:pt>
              </c:numCache>
            </c:numRef>
          </c:val>
        </c:ser>
        <c:axId val="59572992"/>
        <c:axId val="59574528"/>
      </c:barChart>
      <c:catAx>
        <c:axId val="59572992"/>
        <c:scaling>
          <c:orientation val="minMax"/>
        </c:scaling>
        <c:axPos val="b"/>
        <c:tickLblPos val="nextTo"/>
        <c:crossAx val="59574528"/>
        <c:crosses val="autoZero"/>
        <c:auto val="1"/>
        <c:lblAlgn val="ctr"/>
        <c:lblOffset val="100"/>
      </c:catAx>
      <c:valAx>
        <c:axId val="595745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Кол-во Образовательных</a:t>
                </a:r>
                <a:r>
                  <a:rPr lang="ru-RU" baseline="0" dirty="0" smtClean="0"/>
                  <a:t> организаций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59572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49220557431872"/>
          <c:y val="0.33502952918856777"/>
          <c:w val="0.13104319320758751"/>
          <c:h val="0.18621620958379226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по </a:t>
            </a:r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отметкам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</c:title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Лист2!$A$5</c:f>
              <c:strCache>
                <c:ptCount val="1"/>
                <c:pt idx="0">
                  <c:v>РБ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rgbClr val="00B0F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Лист2!$B$4:$E$4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Лист2!$B$5:$E$5</c:f>
              <c:numCache>
                <c:formatCode>General</c:formatCode>
                <c:ptCount val="4"/>
                <c:pt idx="0">
                  <c:v>5.6</c:v>
                </c:pt>
                <c:pt idx="1">
                  <c:v>23</c:v>
                </c:pt>
                <c:pt idx="2">
                  <c:v>39.1</c:v>
                </c:pt>
                <c:pt idx="3">
                  <c:v>32.300000000000004</c:v>
                </c:pt>
              </c:numCache>
            </c:numRef>
          </c:val>
        </c:ser>
        <c:ser>
          <c:idx val="1"/>
          <c:order val="1"/>
          <c:tx>
            <c:strRef>
              <c:f>Лист2!$A$6</c:f>
              <c:strCache>
                <c:ptCount val="1"/>
                <c:pt idx="0">
                  <c:v>РФ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Лист2!$B$4:$E$4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Лист2!$B$6:$E$6</c:f>
              <c:numCache>
                <c:formatCode>General</c:formatCode>
                <c:ptCount val="4"/>
                <c:pt idx="0">
                  <c:v>2.4</c:v>
                </c:pt>
                <c:pt idx="1">
                  <c:v>15.5</c:v>
                </c:pt>
                <c:pt idx="2">
                  <c:v>36.5</c:v>
                </c:pt>
                <c:pt idx="3">
                  <c:v>45.6</c:v>
                </c:pt>
              </c:numCache>
            </c:numRef>
          </c:val>
        </c:ser>
        <c:dLbls>
          <c:showVal val="1"/>
        </c:dLbls>
        <c:shape val="cylinder"/>
        <c:axId val="59606912"/>
        <c:axId val="59608448"/>
        <c:axId val="59576320"/>
      </c:bar3DChart>
      <c:catAx>
        <c:axId val="596069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9608448"/>
        <c:crosses val="autoZero"/>
        <c:auto val="1"/>
        <c:lblAlgn val="ctr"/>
        <c:lblOffset val="100"/>
      </c:catAx>
      <c:valAx>
        <c:axId val="5960844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59606912"/>
        <c:crosses val="autoZero"/>
        <c:crossBetween val="between"/>
      </c:valAx>
      <c:serAx>
        <c:axId val="59576320"/>
        <c:scaling>
          <c:orientation val="minMax"/>
        </c:scaling>
        <c:delete val="1"/>
        <c:axPos val="b"/>
        <c:tickLblPos val="nextTo"/>
        <c:crossAx val="59608448"/>
        <c:crosses val="autoZero"/>
      </c:serAx>
    </c:plotArea>
    <c:legend>
      <c:legendPos val="t"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1" baseline="0" dirty="0" smtClean="0"/>
              <a:t>Участие ОО в  НИКО (2014- 2017 гг.)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[Книга1.xlsx]Лист1!$A$3</c:f>
              <c:strCache>
                <c:ptCount val="1"/>
                <c:pt idx="0">
                  <c:v>2014 г</c:v>
                </c:pt>
              </c:strCache>
            </c:strRef>
          </c:tx>
          <c:cat>
            <c:strRef>
              <c:f>[Книга1.xlsx]Лист1!$B$2:$J$2</c:f>
              <c:strCache>
                <c:ptCount val="9"/>
                <c:pt idx="0">
                  <c:v>мат.обр (5-7 кл)</c:v>
                </c:pt>
                <c:pt idx="1">
                  <c:v>математика (4 кл)</c:v>
                </c:pt>
                <c:pt idx="2">
                  <c:v>русский язык (4 кл)</c:v>
                </c:pt>
                <c:pt idx="3">
                  <c:v>окр.мир (4 кл)</c:v>
                </c:pt>
                <c:pt idx="4">
                  <c:v>ИКТ (8,9 кл)</c:v>
                </c:pt>
                <c:pt idx="5">
                  <c:v>история, общество(6,8 кл)</c:v>
                </c:pt>
                <c:pt idx="6">
                  <c:v>ин.языки (5,8 кл)</c:v>
                </c:pt>
                <c:pt idx="7">
                  <c:v>ОБЖ (6,8 кл)</c:v>
                </c:pt>
                <c:pt idx="8">
                  <c:v>химия, биология (10 кл)</c:v>
                </c:pt>
              </c:strCache>
            </c:strRef>
          </c:cat>
          <c:val>
            <c:numRef>
              <c:f>[Книга1.xlsx]Лист1!$B$3:$J$3</c:f>
              <c:numCache>
                <c:formatCode>General</c:formatCode>
                <c:ptCount val="9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[Книга1.xlsx]Лист1!$A$4</c:f>
              <c:strCache>
                <c:ptCount val="1"/>
                <c:pt idx="0">
                  <c:v>2015 г</c:v>
                </c:pt>
              </c:strCache>
            </c:strRef>
          </c:tx>
          <c:cat>
            <c:strRef>
              <c:f>[Книга1.xlsx]Лист1!$B$2:$J$2</c:f>
              <c:strCache>
                <c:ptCount val="9"/>
                <c:pt idx="0">
                  <c:v>мат.обр (5-7 кл)</c:v>
                </c:pt>
                <c:pt idx="1">
                  <c:v>математика (4 кл)</c:v>
                </c:pt>
                <c:pt idx="2">
                  <c:v>русский язык (4 кл)</c:v>
                </c:pt>
                <c:pt idx="3">
                  <c:v>окр.мир (4 кл)</c:v>
                </c:pt>
                <c:pt idx="4">
                  <c:v>ИКТ (8,9 кл)</c:v>
                </c:pt>
                <c:pt idx="5">
                  <c:v>история, общество(6,8 кл)</c:v>
                </c:pt>
                <c:pt idx="6">
                  <c:v>ин.языки (5,8 кл)</c:v>
                </c:pt>
                <c:pt idx="7">
                  <c:v>ОБЖ (6,8 кл)</c:v>
                </c:pt>
                <c:pt idx="8">
                  <c:v>химия, биология (10 кл)</c:v>
                </c:pt>
              </c:strCache>
            </c:strRef>
          </c:cat>
          <c:val>
            <c:numRef>
              <c:f>[Книга1.xlsx]Лист1!$B$4:$J$4</c:f>
              <c:numCache>
                <c:formatCode>General</c:formatCode>
                <c:ptCount val="9"/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[Книга1.xlsx]Лист1!$A$5</c:f>
              <c:strCache>
                <c:ptCount val="1"/>
                <c:pt idx="0">
                  <c:v>2016 г</c:v>
                </c:pt>
              </c:strCache>
            </c:strRef>
          </c:tx>
          <c:cat>
            <c:strRef>
              <c:f>[Книга1.xlsx]Лист1!$B$2:$J$2</c:f>
              <c:strCache>
                <c:ptCount val="9"/>
                <c:pt idx="0">
                  <c:v>мат.обр (5-7 кл)</c:v>
                </c:pt>
                <c:pt idx="1">
                  <c:v>математика (4 кл)</c:v>
                </c:pt>
                <c:pt idx="2">
                  <c:v>русский язык (4 кл)</c:v>
                </c:pt>
                <c:pt idx="3">
                  <c:v>окр.мир (4 кл)</c:v>
                </c:pt>
                <c:pt idx="4">
                  <c:v>ИКТ (8,9 кл)</c:v>
                </c:pt>
                <c:pt idx="5">
                  <c:v>история, общество(6,8 кл)</c:v>
                </c:pt>
                <c:pt idx="6">
                  <c:v>ин.языки (5,8 кл)</c:v>
                </c:pt>
                <c:pt idx="7">
                  <c:v>ОБЖ (6,8 кл)</c:v>
                </c:pt>
                <c:pt idx="8">
                  <c:v>химия, биология (10 кл)</c:v>
                </c:pt>
              </c:strCache>
            </c:strRef>
          </c:cat>
          <c:val>
            <c:numRef>
              <c:f>[Книга1.xlsx]Лист1!$B$5:$J$5</c:f>
              <c:numCache>
                <c:formatCode>General</c:formatCode>
                <c:ptCount val="9"/>
                <c:pt idx="5">
                  <c:v>19</c:v>
                </c:pt>
                <c:pt idx="6">
                  <c:v>10</c:v>
                </c:pt>
              </c:numCache>
            </c:numRef>
          </c:val>
        </c:ser>
        <c:ser>
          <c:idx val="3"/>
          <c:order val="3"/>
          <c:tx>
            <c:strRef>
              <c:f>[Книга1.xlsx]Лист1!$A$6</c:f>
              <c:strCache>
                <c:ptCount val="1"/>
                <c:pt idx="0">
                  <c:v>2017 г</c:v>
                </c:pt>
              </c:strCache>
            </c:strRef>
          </c:tx>
          <c:cat>
            <c:strRef>
              <c:f>[Книга1.xlsx]Лист1!$B$2:$J$2</c:f>
              <c:strCache>
                <c:ptCount val="9"/>
                <c:pt idx="0">
                  <c:v>мат.обр (5-7 кл)</c:v>
                </c:pt>
                <c:pt idx="1">
                  <c:v>математика (4 кл)</c:v>
                </c:pt>
                <c:pt idx="2">
                  <c:v>русский язык (4 кл)</c:v>
                </c:pt>
                <c:pt idx="3">
                  <c:v>окр.мир (4 кл)</c:v>
                </c:pt>
                <c:pt idx="4">
                  <c:v>ИКТ (8,9 кл)</c:v>
                </c:pt>
                <c:pt idx="5">
                  <c:v>история, общество(6,8 кл)</c:v>
                </c:pt>
                <c:pt idx="6">
                  <c:v>ин.языки (5,8 кл)</c:v>
                </c:pt>
                <c:pt idx="7">
                  <c:v>ОБЖ (6,8 кл)</c:v>
                </c:pt>
                <c:pt idx="8">
                  <c:v>химия, биология (10 кл)</c:v>
                </c:pt>
              </c:strCache>
            </c:strRef>
          </c:cat>
          <c:val>
            <c:numRef>
              <c:f>[Книга1.xlsx]Лист1!$B$6:$J$6</c:f>
              <c:numCache>
                <c:formatCode>General</c:formatCode>
                <c:ptCount val="9"/>
                <c:pt idx="7">
                  <c:v>21</c:v>
                </c:pt>
                <c:pt idx="8">
                  <c:v>26</c:v>
                </c:pt>
              </c:numCache>
            </c:numRef>
          </c:val>
        </c:ser>
        <c:gapWidth val="75"/>
        <c:overlap val="-25"/>
        <c:axId val="59669504"/>
        <c:axId val="59675392"/>
      </c:barChart>
      <c:catAx>
        <c:axId val="596695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9675392"/>
        <c:crosses val="autoZero"/>
        <c:auto val="1"/>
        <c:lblAlgn val="ctr"/>
        <c:lblOffset val="100"/>
      </c:catAx>
      <c:valAx>
        <c:axId val="596753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596695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C9A2A-509A-472A-9E36-91B53B9ABDAA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152E6E-7A44-4487-B1E5-B8941519BFBA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FB57A00-41EC-45B9-A18F-B009CACABC8A}" type="parTrans" cxnId="{6F91EEAD-7E23-40F3-AF10-1B37DE071D5C}">
      <dgm:prSet/>
      <dgm:spPr/>
      <dgm:t>
        <a:bodyPr/>
        <a:lstStyle/>
        <a:p>
          <a:endParaRPr lang="ru-RU"/>
        </a:p>
      </dgm:t>
    </dgm:pt>
    <dgm:pt modelId="{040BC968-2C9F-425B-B290-A25405E6D2FD}" type="sibTrans" cxnId="{6F91EEAD-7E23-40F3-AF10-1B37DE071D5C}">
      <dgm:prSet/>
      <dgm:spPr/>
      <dgm:t>
        <a:bodyPr/>
        <a:lstStyle/>
        <a:p>
          <a:endParaRPr lang="ru-RU"/>
        </a:p>
      </dgm:t>
    </dgm:pt>
    <dgm:pt modelId="{8984E0DC-677B-4FCF-9941-165268758D01}">
      <dgm:prSet phldrT="[Текст]" custT="1"/>
      <dgm:spPr/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Обеспечение единства образовательного пространства РФ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5A143E03-A0CA-429C-96FB-D44219D128DA}" type="parTrans" cxnId="{BB8CACD9-A933-4D9A-A9B4-493E47CEC697}">
      <dgm:prSet/>
      <dgm:spPr/>
      <dgm:t>
        <a:bodyPr/>
        <a:lstStyle/>
        <a:p>
          <a:endParaRPr lang="ru-RU"/>
        </a:p>
      </dgm:t>
    </dgm:pt>
    <dgm:pt modelId="{0642FDBD-A85E-4CD7-A5BF-0C2B7A85795B}" type="sibTrans" cxnId="{BB8CACD9-A933-4D9A-A9B4-493E47CEC697}">
      <dgm:prSet/>
      <dgm:spPr/>
      <dgm:t>
        <a:bodyPr/>
        <a:lstStyle/>
        <a:p>
          <a:endParaRPr lang="ru-RU"/>
        </a:p>
      </dgm:t>
    </dgm:pt>
    <dgm:pt modelId="{44620C4D-41CA-4CBE-95DC-4D5833385FEE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2CD2A6B-9415-49F6-A5DF-E28307E3C0EC}" type="parTrans" cxnId="{AD13E473-4B6B-420D-AF34-FD505E7130E2}">
      <dgm:prSet/>
      <dgm:spPr/>
      <dgm:t>
        <a:bodyPr/>
        <a:lstStyle/>
        <a:p>
          <a:endParaRPr lang="ru-RU"/>
        </a:p>
      </dgm:t>
    </dgm:pt>
    <dgm:pt modelId="{7BCF79C2-89C6-4264-AD96-FC8AD71FF68B}" type="sibTrans" cxnId="{AD13E473-4B6B-420D-AF34-FD505E7130E2}">
      <dgm:prSet/>
      <dgm:spPr/>
      <dgm:t>
        <a:bodyPr/>
        <a:lstStyle/>
        <a:p>
          <a:endParaRPr lang="ru-RU"/>
        </a:p>
      </dgm:t>
    </dgm:pt>
    <dgm:pt modelId="{D09A0087-D580-401E-AE73-7E49F38F8C07}">
      <dgm:prSet phldrT="[Текст]" custT="1"/>
      <dgm:spPr/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Совершенствование механизмов развития общероссийской системы оценки качества образования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6DC5F08D-74CB-4C4A-BDB9-275173533CA4}" type="parTrans" cxnId="{1A3003BB-11BD-4D5F-BD5F-C27B6BA2CB92}">
      <dgm:prSet/>
      <dgm:spPr/>
      <dgm:t>
        <a:bodyPr/>
        <a:lstStyle/>
        <a:p>
          <a:endParaRPr lang="ru-RU"/>
        </a:p>
      </dgm:t>
    </dgm:pt>
    <dgm:pt modelId="{AF7FDC53-862C-4A88-A41F-63FBA8809FA7}" type="sibTrans" cxnId="{1A3003BB-11BD-4D5F-BD5F-C27B6BA2CB92}">
      <dgm:prSet/>
      <dgm:spPr/>
      <dgm:t>
        <a:bodyPr/>
        <a:lstStyle/>
        <a:p>
          <a:endParaRPr lang="ru-RU"/>
        </a:p>
      </dgm:t>
    </dgm:pt>
    <dgm:pt modelId="{302A1E92-6FE3-4906-94F2-1866BD568D8F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96851A7-C58E-446B-B5CA-5D63CA9F3209}" type="parTrans" cxnId="{08B359E3-3B15-4985-9659-CF29D42A7AFD}">
      <dgm:prSet/>
      <dgm:spPr/>
      <dgm:t>
        <a:bodyPr/>
        <a:lstStyle/>
        <a:p>
          <a:endParaRPr lang="ru-RU"/>
        </a:p>
      </dgm:t>
    </dgm:pt>
    <dgm:pt modelId="{CFB4091B-3DCF-4659-B9E1-258A7DF295DD}" type="sibTrans" cxnId="{08B359E3-3B15-4985-9659-CF29D42A7AFD}">
      <dgm:prSet/>
      <dgm:spPr/>
      <dgm:t>
        <a:bodyPr/>
        <a:lstStyle/>
        <a:p>
          <a:endParaRPr lang="ru-RU"/>
        </a:p>
      </dgm:t>
    </dgm:pt>
    <dgm:pt modelId="{2063ED0B-A078-4947-98F7-186F0C423C9A}">
      <dgm:prSet/>
      <dgm:spPr/>
      <dgm:t>
        <a:bodyPr/>
        <a:lstStyle/>
        <a:p>
          <a:endParaRPr lang="ru-RU" sz="1400" b="0" dirty="0"/>
        </a:p>
      </dgm:t>
    </dgm:pt>
    <dgm:pt modelId="{5594A734-21B6-4070-855C-AFCFDBB1A83E}" type="parTrans" cxnId="{6C78A624-1BF2-4FED-A8BF-CF610C79BD9F}">
      <dgm:prSet/>
      <dgm:spPr/>
      <dgm:t>
        <a:bodyPr/>
        <a:lstStyle/>
        <a:p>
          <a:endParaRPr lang="ru-RU"/>
        </a:p>
      </dgm:t>
    </dgm:pt>
    <dgm:pt modelId="{F381CE83-18EC-4ED1-A788-E0092C773B65}" type="sibTrans" cxnId="{6C78A624-1BF2-4FED-A8BF-CF610C79BD9F}">
      <dgm:prSet/>
      <dgm:spPr/>
      <dgm:t>
        <a:bodyPr/>
        <a:lstStyle/>
        <a:p>
          <a:endParaRPr lang="ru-RU"/>
        </a:p>
      </dgm:t>
    </dgm:pt>
    <dgm:pt modelId="{08F3388A-BEA5-4DBB-83A5-2F9424A39A96}">
      <dgm:prSet phldrT="[Текст]" custT="1"/>
      <dgm:spPr/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Поддержка введения ФГОС 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31A57C80-6835-42C3-A7BE-36DDDE5BC0DF}" type="parTrans" cxnId="{B4BD5C73-CB33-4FCB-B74E-26F911EA7119}">
      <dgm:prSet/>
      <dgm:spPr/>
      <dgm:t>
        <a:bodyPr/>
        <a:lstStyle/>
        <a:p>
          <a:endParaRPr lang="ru-RU"/>
        </a:p>
      </dgm:t>
    </dgm:pt>
    <dgm:pt modelId="{1E261B0C-8A0A-47E1-8F06-4AAE9B7EF744}" type="sibTrans" cxnId="{B4BD5C73-CB33-4FCB-B74E-26F911EA7119}">
      <dgm:prSet/>
      <dgm:spPr/>
      <dgm:t>
        <a:bodyPr/>
        <a:lstStyle/>
        <a:p>
          <a:endParaRPr lang="ru-RU"/>
        </a:p>
      </dgm:t>
    </dgm:pt>
    <dgm:pt modelId="{C6EE6E5C-53D1-4CA3-8FF9-811F9AF0B0C1}" type="pres">
      <dgm:prSet presAssocID="{224C9A2A-509A-472A-9E36-91B53B9ABD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3867F5-7695-4AED-AC45-B9D87973B30C}" type="pres">
      <dgm:prSet presAssocID="{2E152E6E-7A44-4487-B1E5-B8941519BFBA}" presName="composite" presStyleCnt="0"/>
      <dgm:spPr/>
    </dgm:pt>
    <dgm:pt modelId="{2660D99A-765D-4C7D-8EDE-B98DBE957523}" type="pres">
      <dgm:prSet presAssocID="{2E152E6E-7A44-4487-B1E5-B8941519BFBA}" presName="parentText" presStyleLbl="alignNode1" presStyleIdx="0" presStyleCnt="3" custLinFactNeighborX="0" custLinFactNeighborY="-61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5DDC9-9CBD-4B85-BCC2-BBBADB0592E0}" type="pres">
      <dgm:prSet presAssocID="{2E152E6E-7A44-4487-B1E5-B8941519BFBA}" presName="descendantText" presStyleLbl="alignAcc1" presStyleIdx="0" presStyleCnt="3" custScaleY="117874" custLinFactNeighborX="334" custLinFactNeighborY="-7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D27C1-ECB8-4D77-A833-2333BCD075F0}" type="pres">
      <dgm:prSet presAssocID="{040BC968-2C9F-425B-B290-A25405E6D2FD}" presName="sp" presStyleCnt="0"/>
      <dgm:spPr/>
    </dgm:pt>
    <dgm:pt modelId="{279AA58D-6F25-4A5B-B819-7C2A37B87602}" type="pres">
      <dgm:prSet presAssocID="{44620C4D-41CA-4CBE-95DC-4D5833385FEE}" presName="composite" presStyleCnt="0"/>
      <dgm:spPr/>
    </dgm:pt>
    <dgm:pt modelId="{58025C55-AAF5-41BD-B531-CF291FA08465}" type="pres">
      <dgm:prSet presAssocID="{44620C4D-41CA-4CBE-95DC-4D5833385FEE}" presName="parentText" presStyleLbl="alignNode1" presStyleIdx="1" presStyleCnt="3" custLinFactNeighborX="0" custLinFactNeighborY="-3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AF0CC-9735-40BA-B83F-A62763D59B4C}" type="pres">
      <dgm:prSet presAssocID="{44620C4D-41CA-4CBE-95DC-4D5833385FEE}" presName="descendantText" presStyleLbl="alignAcc1" presStyleIdx="1" presStyleCnt="3" custScaleY="127842" custLinFactNeighborX="148" custLinFactNeighborY="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7B2A1-1CF0-42F4-926F-B74B1686D087}" type="pres">
      <dgm:prSet presAssocID="{7BCF79C2-89C6-4264-AD96-FC8AD71FF68B}" presName="sp" presStyleCnt="0"/>
      <dgm:spPr/>
    </dgm:pt>
    <dgm:pt modelId="{2EDA119F-1DF7-4082-BE0F-D44B5F5F6C73}" type="pres">
      <dgm:prSet presAssocID="{302A1E92-6FE3-4906-94F2-1866BD568D8F}" presName="composite" presStyleCnt="0"/>
      <dgm:spPr/>
    </dgm:pt>
    <dgm:pt modelId="{6CA4D394-C633-4B16-B159-8AA69D922AF9}" type="pres">
      <dgm:prSet presAssocID="{302A1E92-6FE3-4906-94F2-1866BD568D8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61B68-1CA4-4BAF-91B8-1DABB697E25D}" type="pres">
      <dgm:prSet presAssocID="{302A1E92-6FE3-4906-94F2-1866BD568D8F}" presName="descendantText" presStyleLbl="alignAcc1" presStyleIdx="2" presStyleCnt="3" custScaleY="104130" custLinFactNeighborX="548" custLinFactNeighborY="-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591894-8CB5-422C-9CCF-FC414C1C222F}" type="presOf" srcId="{D09A0087-D580-401E-AE73-7E49F38F8C07}" destId="{679AF0CC-9735-40BA-B83F-A62763D59B4C}" srcOrd="0" destOrd="0" presId="urn:microsoft.com/office/officeart/2005/8/layout/chevron2"/>
    <dgm:cxn modelId="{ADD120A3-A0C9-4B3D-A2A1-0BE13BEBE4FF}" type="presOf" srcId="{302A1E92-6FE3-4906-94F2-1866BD568D8F}" destId="{6CA4D394-C633-4B16-B159-8AA69D922AF9}" srcOrd="0" destOrd="0" presId="urn:microsoft.com/office/officeart/2005/8/layout/chevron2"/>
    <dgm:cxn modelId="{D74BC7C2-C4E0-4062-BBBE-935299F1706D}" type="presOf" srcId="{08F3388A-BEA5-4DBB-83A5-2F9424A39A96}" destId="{B2D61B68-1CA4-4BAF-91B8-1DABB697E25D}" srcOrd="0" destOrd="1" presId="urn:microsoft.com/office/officeart/2005/8/layout/chevron2"/>
    <dgm:cxn modelId="{BB8CACD9-A933-4D9A-A9B4-493E47CEC697}" srcId="{2E152E6E-7A44-4487-B1E5-B8941519BFBA}" destId="{8984E0DC-677B-4FCF-9941-165268758D01}" srcOrd="0" destOrd="0" parTransId="{5A143E03-A0CA-429C-96FB-D44219D128DA}" sibTransId="{0642FDBD-A85E-4CD7-A5BF-0C2B7A85795B}"/>
    <dgm:cxn modelId="{B4BD5C73-CB33-4FCB-B74E-26F911EA7119}" srcId="{302A1E92-6FE3-4906-94F2-1866BD568D8F}" destId="{08F3388A-BEA5-4DBB-83A5-2F9424A39A96}" srcOrd="1" destOrd="0" parTransId="{31A57C80-6835-42C3-A7BE-36DDDE5BC0DF}" sibTransId="{1E261B0C-8A0A-47E1-8F06-4AAE9B7EF744}"/>
    <dgm:cxn modelId="{AD13E473-4B6B-420D-AF34-FD505E7130E2}" srcId="{224C9A2A-509A-472A-9E36-91B53B9ABDAA}" destId="{44620C4D-41CA-4CBE-95DC-4D5833385FEE}" srcOrd="1" destOrd="0" parTransId="{D2CD2A6B-9415-49F6-A5DF-E28307E3C0EC}" sibTransId="{7BCF79C2-89C6-4264-AD96-FC8AD71FF68B}"/>
    <dgm:cxn modelId="{551BF1AD-79B7-4DE3-B1DD-EE84304F2D7F}" type="presOf" srcId="{224C9A2A-509A-472A-9E36-91B53B9ABDAA}" destId="{C6EE6E5C-53D1-4CA3-8FF9-811F9AF0B0C1}" srcOrd="0" destOrd="0" presId="urn:microsoft.com/office/officeart/2005/8/layout/chevron2"/>
    <dgm:cxn modelId="{83FA203B-2868-4E21-879B-41DB5E871F05}" type="presOf" srcId="{2E152E6E-7A44-4487-B1E5-B8941519BFBA}" destId="{2660D99A-765D-4C7D-8EDE-B98DBE957523}" srcOrd="0" destOrd="0" presId="urn:microsoft.com/office/officeart/2005/8/layout/chevron2"/>
    <dgm:cxn modelId="{6F91EEAD-7E23-40F3-AF10-1B37DE071D5C}" srcId="{224C9A2A-509A-472A-9E36-91B53B9ABDAA}" destId="{2E152E6E-7A44-4487-B1E5-B8941519BFBA}" srcOrd="0" destOrd="0" parTransId="{4FB57A00-41EC-45B9-A18F-B009CACABC8A}" sibTransId="{040BC968-2C9F-425B-B290-A25405E6D2FD}"/>
    <dgm:cxn modelId="{091B07B1-CF4A-4607-A326-B752F596B3A9}" type="presOf" srcId="{44620C4D-41CA-4CBE-95DC-4D5833385FEE}" destId="{58025C55-AAF5-41BD-B531-CF291FA08465}" srcOrd="0" destOrd="0" presId="urn:microsoft.com/office/officeart/2005/8/layout/chevron2"/>
    <dgm:cxn modelId="{B5E0E837-85E8-448B-9AB6-F44B921BD6BC}" type="presOf" srcId="{8984E0DC-677B-4FCF-9941-165268758D01}" destId="{4E05DDC9-9CBD-4B85-BCC2-BBBADB0592E0}" srcOrd="0" destOrd="0" presId="urn:microsoft.com/office/officeart/2005/8/layout/chevron2"/>
    <dgm:cxn modelId="{1A3003BB-11BD-4D5F-BD5F-C27B6BA2CB92}" srcId="{44620C4D-41CA-4CBE-95DC-4D5833385FEE}" destId="{D09A0087-D580-401E-AE73-7E49F38F8C07}" srcOrd="0" destOrd="0" parTransId="{6DC5F08D-74CB-4C4A-BDB9-275173533CA4}" sibTransId="{AF7FDC53-862C-4A88-A41F-63FBA8809FA7}"/>
    <dgm:cxn modelId="{202717FE-2366-413F-A06B-9730E4161A74}" type="presOf" srcId="{2063ED0B-A078-4947-98F7-186F0C423C9A}" destId="{B2D61B68-1CA4-4BAF-91B8-1DABB697E25D}" srcOrd="0" destOrd="0" presId="urn:microsoft.com/office/officeart/2005/8/layout/chevron2"/>
    <dgm:cxn modelId="{08B359E3-3B15-4985-9659-CF29D42A7AFD}" srcId="{224C9A2A-509A-472A-9E36-91B53B9ABDAA}" destId="{302A1E92-6FE3-4906-94F2-1866BD568D8F}" srcOrd="2" destOrd="0" parTransId="{D96851A7-C58E-446B-B5CA-5D63CA9F3209}" sibTransId="{CFB4091B-3DCF-4659-B9E1-258A7DF295DD}"/>
    <dgm:cxn modelId="{6C78A624-1BF2-4FED-A8BF-CF610C79BD9F}" srcId="{302A1E92-6FE3-4906-94F2-1866BD568D8F}" destId="{2063ED0B-A078-4947-98F7-186F0C423C9A}" srcOrd="0" destOrd="0" parTransId="{5594A734-21B6-4070-855C-AFCFDBB1A83E}" sibTransId="{F381CE83-18EC-4ED1-A788-E0092C773B65}"/>
    <dgm:cxn modelId="{7D741852-700F-4661-995F-56391DE1987A}" type="presParOf" srcId="{C6EE6E5C-53D1-4CA3-8FF9-811F9AF0B0C1}" destId="{053867F5-7695-4AED-AC45-B9D87973B30C}" srcOrd="0" destOrd="0" presId="urn:microsoft.com/office/officeart/2005/8/layout/chevron2"/>
    <dgm:cxn modelId="{CB444873-3DD2-49CF-8A89-5433083BCCA0}" type="presParOf" srcId="{053867F5-7695-4AED-AC45-B9D87973B30C}" destId="{2660D99A-765D-4C7D-8EDE-B98DBE957523}" srcOrd="0" destOrd="0" presId="urn:microsoft.com/office/officeart/2005/8/layout/chevron2"/>
    <dgm:cxn modelId="{84FAB958-4E0A-405F-B4CD-EC1EFEFF485B}" type="presParOf" srcId="{053867F5-7695-4AED-AC45-B9D87973B30C}" destId="{4E05DDC9-9CBD-4B85-BCC2-BBBADB0592E0}" srcOrd="1" destOrd="0" presId="urn:microsoft.com/office/officeart/2005/8/layout/chevron2"/>
    <dgm:cxn modelId="{6B8B7314-F270-4DF4-8D4D-081FC6E58C9E}" type="presParOf" srcId="{C6EE6E5C-53D1-4CA3-8FF9-811F9AF0B0C1}" destId="{D56D27C1-ECB8-4D77-A833-2333BCD075F0}" srcOrd="1" destOrd="0" presId="urn:microsoft.com/office/officeart/2005/8/layout/chevron2"/>
    <dgm:cxn modelId="{5CE0491A-BFED-4395-AA0D-EC008DE9539B}" type="presParOf" srcId="{C6EE6E5C-53D1-4CA3-8FF9-811F9AF0B0C1}" destId="{279AA58D-6F25-4A5B-B819-7C2A37B87602}" srcOrd="2" destOrd="0" presId="urn:microsoft.com/office/officeart/2005/8/layout/chevron2"/>
    <dgm:cxn modelId="{83315764-526A-4820-9A7F-9B3D88D3D6D7}" type="presParOf" srcId="{279AA58D-6F25-4A5B-B819-7C2A37B87602}" destId="{58025C55-AAF5-41BD-B531-CF291FA08465}" srcOrd="0" destOrd="0" presId="urn:microsoft.com/office/officeart/2005/8/layout/chevron2"/>
    <dgm:cxn modelId="{71D6B75F-1B69-489E-A1FA-6C0650403B76}" type="presParOf" srcId="{279AA58D-6F25-4A5B-B819-7C2A37B87602}" destId="{679AF0CC-9735-40BA-B83F-A62763D59B4C}" srcOrd="1" destOrd="0" presId="urn:microsoft.com/office/officeart/2005/8/layout/chevron2"/>
    <dgm:cxn modelId="{B50CFBF3-CA5A-47A4-ACF9-99120FF39FEE}" type="presParOf" srcId="{C6EE6E5C-53D1-4CA3-8FF9-811F9AF0B0C1}" destId="{CFB7B2A1-1CF0-42F4-926F-B74B1686D087}" srcOrd="3" destOrd="0" presId="urn:microsoft.com/office/officeart/2005/8/layout/chevron2"/>
    <dgm:cxn modelId="{AA8B9365-65BD-4014-BD97-83836D304AD9}" type="presParOf" srcId="{C6EE6E5C-53D1-4CA3-8FF9-811F9AF0B0C1}" destId="{2EDA119F-1DF7-4082-BE0F-D44B5F5F6C73}" srcOrd="4" destOrd="0" presId="urn:microsoft.com/office/officeart/2005/8/layout/chevron2"/>
    <dgm:cxn modelId="{9B6C5A02-2A31-46D7-B27D-1105A491D656}" type="presParOf" srcId="{2EDA119F-1DF7-4082-BE0F-D44B5F5F6C73}" destId="{6CA4D394-C633-4B16-B159-8AA69D922AF9}" srcOrd="0" destOrd="0" presId="urn:microsoft.com/office/officeart/2005/8/layout/chevron2"/>
    <dgm:cxn modelId="{4319776D-7345-48B7-A723-FEDEDBBDA815}" type="presParOf" srcId="{2EDA119F-1DF7-4082-BE0F-D44B5F5F6C73}" destId="{B2D61B68-1CA4-4BAF-91B8-1DABB697E25D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D93F8E-3E73-462E-A744-9F6E0C7DE30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8D6BF-8EB3-4808-9AB2-283F188B20A1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Начальный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Формирование списка участников ВПР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Авторизация ОО в системе ВПР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Формирование списка муниципальных координаторов</a:t>
          </a:r>
        </a:p>
      </dgm:t>
    </dgm:pt>
    <dgm:pt modelId="{4AE931E0-C201-4805-B6CB-932880D48124}" type="parTrans" cxnId="{035609DD-F3D1-4536-B690-4C66C92EE05F}">
      <dgm:prSet/>
      <dgm:spPr/>
      <dgm:t>
        <a:bodyPr/>
        <a:lstStyle/>
        <a:p>
          <a:endParaRPr lang="ru-RU" sz="1800"/>
        </a:p>
      </dgm:t>
    </dgm:pt>
    <dgm:pt modelId="{50FD0954-5BE9-4D1D-BE57-BBDDB3E23201}" type="sibTrans" cxnId="{035609DD-F3D1-4536-B690-4C66C92EE05F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F7C02A9-CA00-4684-B7E6-4E10C5D31ECD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Основной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Проведение ВПР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Сбор контекстных данных об ОО, участвующих в ВПР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7D21B3-7515-48A2-B204-52FA30A55EF3}" type="parTrans" cxnId="{3AFFF685-07D6-40D5-A09F-0E6B100FD86F}">
      <dgm:prSet/>
      <dgm:spPr/>
      <dgm:t>
        <a:bodyPr/>
        <a:lstStyle/>
        <a:p>
          <a:endParaRPr lang="ru-RU" sz="1800"/>
        </a:p>
      </dgm:t>
    </dgm:pt>
    <dgm:pt modelId="{1A77E43D-DB51-4F82-B013-F2A30FFC849C}" type="sibTrans" cxnId="{3AFFF685-07D6-40D5-A09F-0E6B100FD86F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D9A898E-AE3A-4731-9443-C68B4918525F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Заключительный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Получение результатов ВПР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F24616-7993-4B7F-89A9-61A811DB6807}" type="parTrans" cxnId="{B1B417CB-BD05-4310-A91C-208A7DAC03D5}">
      <dgm:prSet/>
      <dgm:spPr/>
      <dgm:t>
        <a:bodyPr/>
        <a:lstStyle/>
        <a:p>
          <a:endParaRPr lang="ru-RU" sz="1800"/>
        </a:p>
      </dgm:t>
    </dgm:pt>
    <dgm:pt modelId="{38177328-51DE-4550-8C47-48BD1ACFA225}" type="sibTrans" cxnId="{B1B417CB-BD05-4310-A91C-208A7DAC03D5}">
      <dgm:prSet/>
      <dgm:spPr/>
      <dgm:t>
        <a:bodyPr/>
        <a:lstStyle/>
        <a:p>
          <a:endParaRPr lang="ru-RU" sz="1800"/>
        </a:p>
      </dgm:t>
    </dgm:pt>
    <dgm:pt modelId="{560FD9A2-5769-4138-9032-749D6180415B}" type="pres">
      <dgm:prSet presAssocID="{86D93F8E-3E73-462E-A744-9F6E0C7DE3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57637D-79AD-4088-B451-7A334E350CE2}" type="pres">
      <dgm:prSet presAssocID="{86D93F8E-3E73-462E-A744-9F6E0C7DE300}" presName="dummyMaxCanvas" presStyleCnt="0">
        <dgm:presLayoutVars/>
      </dgm:prSet>
      <dgm:spPr/>
    </dgm:pt>
    <dgm:pt modelId="{61E9FBEE-49D5-497A-90D7-9FF6C0009B2F}" type="pres">
      <dgm:prSet presAssocID="{86D93F8E-3E73-462E-A744-9F6E0C7DE300}" presName="ThreeNodes_1" presStyleLbl="node1" presStyleIdx="0" presStyleCnt="3" custLinFactNeighborX="803" custLinFactNeighborY="7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6495B-8B4E-4716-9C08-C6ED9E5AE464}" type="pres">
      <dgm:prSet presAssocID="{86D93F8E-3E73-462E-A744-9F6E0C7DE30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9193F-051C-47CF-9F87-7C75A7C64498}" type="pres">
      <dgm:prSet presAssocID="{86D93F8E-3E73-462E-A744-9F6E0C7DE30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8F755-23ED-4672-B1B7-4A704C3C06CD}" type="pres">
      <dgm:prSet presAssocID="{86D93F8E-3E73-462E-A744-9F6E0C7DE30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F3031-46AA-455B-BA01-383FA1E2A01E}" type="pres">
      <dgm:prSet presAssocID="{86D93F8E-3E73-462E-A744-9F6E0C7DE30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5FC1A-D0D2-44BE-B15E-5F14388861A5}" type="pres">
      <dgm:prSet presAssocID="{86D93F8E-3E73-462E-A744-9F6E0C7DE30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D43E0-356E-437B-982E-34D96C59CC6F}" type="pres">
      <dgm:prSet presAssocID="{86D93F8E-3E73-462E-A744-9F6E0C7DE30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71E1C-FCAB-4C74-AFF5-E30966E6D256}" type="pres">
      <dgm:prSet presAssocID="{86D93F8E-3E73-462E-A744-9F6E0C7DE30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93B841-F9FC-4569-A7DF-DF54895D280C}" type="presOf" srcId="{86D93F8E-3E73-462E-A744-9F6E0C7DE300}" destId="{560FD9A2-5769-4138-9032-749D6180415B}" srcOrd="0" destOrd="0" presId="urn:microsoft.com/office/officeart/2005/8/layout/vProcess5"/>
    <dgm:cxn modelId="{AE2FCC9C-627C-4E50-8968-881074F69036}" type="presOf" srcId="{6D9A898E-AE3A-4731-9443-C68B4918525F}" destId="{07171E1C-FCAB-4C74-AFF5-E30966E6D256}" srcOrd="1" destOrd="0" presId="urn:microsoft.com/office/officeart/2005/8/layout/vProcess5"/>
    <dgm:cxn modelId="{B1B417CB-BD05-4310-A91C-208A7DAC03D5}" srcId="{86D93F8E-3E73-462E-A744-9F6E0C7DE300}" destId="{6D9A898E-AE3A-4731-9443-C68B4918525F}" srcOrd="2" destOrd="0" parTransId="{A9F24616-7993-4B7F-89A9-61A811DB6807}" sibTransId="{38177328-51DE-4550-8C47-48BD1ACFA225}"/>
    <dgm:cxn modelId="{2E9FDB62-C3B4-4FB6-91DF-5A9C6210DC70}" type="presOf" srcId="{50FD0954-5BE9-4D1D-BE57-BBDDB3E23201}" destId="{4688F755-23ED-4672-B1B7-4A704C3C06CD}" srcOrd="0" destOrd="0" presId="urn:microsoft.com/office/officeart/2005/8/layout/vProcess5"/>
    <dgm:cxn modelId="{B0F3C3A0-DB34-459A-8ACB-62FA178D02FF}" type="presOf" srcId="{3F7C02A9-CA00-4684-B7E6-4E10C5D31ECD}" destId="{A2AD43E0-356E-437B-982E-34D96C59CC6F}" srcOrd="1" destOrd="0" presId="urn:microsoft.com/office/officeart/2005/8/layout/vProcess5"/>
    <dgm:cxn modelId="{50149C5E-4D40-4C7D-8F73-8CD60A983008}" type="presOf" srcId="{8CB8D6BF-8EB3-4808-9AB2-283F188B20A1}" destId="{61E9FBEE-49D5-497A-90D7-9FF6C0009B2F}" srcOrd="0" destOrd="0" presId="urn:microsoft.com/office/officeart/2005/8/layout/vProcess5"/>
    <dgm:cxn modelId="{8BA8081E-87F2-4F93-972A-B0F941BC9216}" type="presOf" srcId="{8CB8D6BF-8EB3-4808-9AB2-283F188B20A1}" destId="{E235FC1A-D0D2-44BE-B15E-5F14388861A5}" srcOrd="1" destOrd="0" presId="urn:microsoft.com/office/officeart/2005/8/layout/vProcess5"/>
    <dgm:cxn modelId="{4D0758CA-2C27-4160-A626-16FECE10E3E2}" type="presOf" srcId="{6D9A898E-AE3A-4731-9443-C68B4918525F}" destId="{73B9193F-051C-47CF-9F87-7C75A7C64498}" srcOrd="0" destOrd="0" presId="urn:microsoft.com/office/officeart/2005/8/layout/vProcess5"/>
    <dgm:cxn modelId="{3AFFF685-07D6-40D5-A09F-0E6B100FD86F}" srcId="{86D93F8E-3E73-462E-A744-9F6E0C7DE300}" destId="{3F7C02A9-CA00-4684-B7E6-4E10C5D31ECD}" srcOrd="1" destOrd="0" parTransId="{F47D21B3-7515-48A2-B204-52FA30A55EF3}" sibTransId="{1A77E43D-DB51-4F82-B013-F2A30FFC849C}"/>
    <dgm:cxn modelId="{CB9C696E-DDA6-4A1B-901D-B974B3A5E84C}" type="presOf" srcId="{1A77E43D-DB51-4F82-B013-F2A30FFC849C}" destId="{D40F3031-46AA-455B-BA01-383FA1E2A01E}" srcOrd="0" destOrd="0" presId="urn:microsoft.com/office/officeart/2005/8/layout/vProcess5"/>
    <dgm:cxn modelId="{035609DD-F3D1-4536-B690-4C66C92EE05F}" srcId="{86D93F8E-3E73-462E-A744-9F6E0C7DE300}" destId="{8CB8D6BF-8EB3-4808-9AB2-283F188B20A1}" srcOrd="0" destOrd="0" parTransId="{4AE931E0-C201-4805-B6CB-932880D48124}" sibTransId="{50FD0954-5BE9-4D1D-BE57-BBDDB3E23201}"/>
    <dgm:cxn modelId="{50E063F1-EEE8-4F38-AD81-9EC8D60C3403}" type="presOf" srcId="{3F7C02A9-CA00-4684-B7E6-4E10C5D31ECD}" destId="{40E6495B-8B4E-4716-9C08-C6ED9E5AE464}" srcOrd="0" destOrd="0" presId="urn:microsoft.com/office/officeart/2005/8/layout/vProcess5"/>
    <dgm:cxn modelId="{DE0836E4-4EE4-44ED-8D6B-1DC81B0F61A6}" type="presParOf" srcId="{560FD9A2-5769-4138-9032-749D6180415B}" destId="{DC57637D-79AD-4088-B451-7A334E350CE2}" srcOrd="0" destOrd="0" presId="urn:microsoft.com/office/officeart/2005/8/layout/vProcess5"/>
    <dgm:cxn modelId="{10E6A533-7A7E-44D4-91C1-ABE029B06DF1}" type="presParOf" srcId="{560FD9A2-5769-4138-9032-749D6180415B}" destId="{61E9FBEE-49D5-497A-90D7-9FF6C0009B2F}" srcOrd="1" destOrd="0" presId="urn:microsoft.com/office/officeart/2005/8/layout/vProcess5"/>
    <dgm:cxn modelId="{806100CF-38AF-4EEC-95A0-633A94DFE164}" type="presParOf" srcId="{560FD9A2-5769-4138-9032-749D6180415B}" destId="{40E6495B-8B4E-4716-9C08-C6ED9E5AE464}" srcOrd="2" destOrd="0" presId="urn:microsoft.com/office/officeart/2005/8/layout/vProcess5"/>
    <dgm:cxn modelId="{38CA18CB-7D25-4D2B-9C28-DF8C76D9C78B}" type="presParOf" srcId="{560FD9A2-5769-4138-9032-749D6180415B}" destId="{73B9193F-051C-47CF-9F87-7C75A7C64498}" srcOrd="3" destOrd="0" presId="urn:microsoft.com/office/officeart/2005/8/layout/vProcess5"/>
    <dgm:cxn modelId="{18D3C537-1E77-4412-8E04-ACC77395AB57}" type="presParOf" srcId="{560FD9A2-5769-4138-9032-749D6180415B}" destId="{4688F755-23ED-4672-B1B7-4A704C3C06CD}" srcOrd="4" destOrd="0" presId="urn:microsoft.com/office/officeart/2005/8/layout/vProcess5"/>
    <dgm:cxn modelId="{F6935356-CEB4-4A36-9502-BFA8FBCE9B41}" type="presParOf" srcId="{560FD9A2-5769-4138-9032-749D6180415B}" destId="{D40F3031-46AA-455B-BA01-383FA1E2A01E}" srcOrd="5" destOrd="0" presId="urn:microsoft.com/office/officeart/2005/8/layout/vProcess5"/>
    <dgm:cxn modelId="{E39DF05C-E7E2-4C3B-B4FE-833F2356D2B4}" type="presParOf" srcId="{560FD9A2-5769-4138-9032-749D6180415B}" destId="{E235FC1A-D0D2-44BE-B15E-5F14388861A5}" srcOrd="6" destOrd="0" presId="urn:microsoft.com/office/officeart/2005/8/layout/vProcess5"/>
    <dgm:cxn modelId="{609F2518-362E-4314-A690-E23809170AA6}" type="presParOf" srcId="{560FD9A2-5769-4138-9032-749D6180415B}" destId="{A2AD43E0-356E-437B-982E-34D96C59CC6F}" srcOrd="7" destOrd="0" presId="urn:microsoft.com/office/officeart/2005/8/layout/vProcess5"/>
    <dgm:cxn modelId="{74FED196-EEDF-4506-974F-4797F444BFC9}" type="presParOf" srcId="{560FD9A2-5769-4138-9032-749D6180415B}" destId="{07171E1C-FCAB-4C74-AFF5-E30966E6D256}" srcOrd="8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271D0-B2EA-4B41-8CF9-B49866756FB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29F9E3-7129-4002-AA0A-7D133E60EBB1}">
      <dgm:prSet phldrT="[Текст]"/>
      <dgm:spPr/>
      <dgm:t>
        <a:bodyPr/>
        <a:lstStyle/>
        <a:p>
          <a:r>
            <a:rPr lang="ru-RU" dirty="0" smtClean="0"/>
            <a:t>Активно участвующие</a:t>
          </a:r>
          <a:endParaRPr lang="ru-RU" dirty="0"/>
        </a:p>
      </dgm:t>
    </dgm:pt>
    <dgm:pt modelId="{8A3B3B53-5C2F-4185-9D2E-54C0DC53222C}" type="parTrans" cxnId="{8034B309-84BB-4B11-8ACD-BBDC565D99C6}">
      <dgm:prSet/>
      <dgm:spPr/>
      <dgm:t>
        <a:bodyPr/>
        <a:lstStyle/>
        <a:p>
          <a:endParaRPr lang="ru-RU"/>
        </a:p>
      </dgm:t>
    </dgm:pt>
    <dgm:pt modelId="{BBB0BF33-7815-4DD8-A948-EFCDA20FAD71}" type="sibTrans" cxnId="{8034B309-84BB-4B11-8ACD-BBDC565D99C6}">
      <dgm:prSet/>
      <dgm:spPr/>
      <dgm:t>
        <a:bodyPr/>
        <a:lstStyle/>
        <a:p>
          <a:endParaRPr lang="ru-RU"/>
        </a:p>
      </dgm:t>
    </dgm:pt>
    <dgm:pt modelId="{82F7DE50-7E46-416B-A506-049FAC84E137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Баунтовский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C1797B7-6EE6-4F15-B4E0-025D17C264FB}" type="parTrans" cxnId="{97C006CE-6BE6-4036-989E-70590D3133DD}">
      <dgm:prSet/>
      <dgm:spPr/>
      <dgm:t>
        <a:bodyPr/>
        <a:lstStyle/>
        <a:p>
          <a:endParaRPr lang="ru-RU"/>
        </a:p>
      </dgm:t>
    </dgm:pt>
    <dgm:pt modelId="{80A1CF3A-31E3-444D-B18C-7FDE87265567}" type="sibTrans" cxnId="{97C006CE-6BE6-4036-989E-70590D3133DD}">
      <dgm:prSet/>
      <dgm:spPr/>
      <dgm:t>
        <a:bodyPr/>
        <a:lstStyle/>
        <a:p>
          <a:endParaRPr lang="ru-RU"/>
        </a:p>
      </dgm:t>
    </dgm:pt>
    <dgm:pt modelId="{61F6543D-D9FF-4594-89AA-1E28CF0D8EBA}">
      <dgm:prSet phldrT="[Текст]"/>
      <dgm:spPr/>
      <dgm:t>
        <a:bodyPr/>
        <a:lstStyle/>
        <a:p>
          <a:r>
            <a:rPr lang="ru-RU" dirty="0" smtClean="0"/>
            <a:t>Средне участвующие</a:t>
          </a:r>
          <a:endParaRPr lang="ru-RU" dirty="0"/>
        </a:p>
      </dgm:t>
    </dgm:pt>
    <dgm:pt modelId="{369D5996-6BDD-4FE8-B304-7570B8921A7E}" type="parTrans" cxnId="{92B53B02-E279-4522-A168-AAE360A68587}">
      <dgm:prSet/>
      <dgm:spPr/>
      <dgm:t>
        <a:bodyPr/>
        <a:lstStyle/>
        <a:p>
          <a:endParaRPr lang="ru-RU"/>
        </a:p>
      </dgm:t>
    </dgm:pt>
    <dgm:pt modelId="{264533D3-D86B-4705-9876-A503B49608DC}" type="sibTrans" cxnId="{92B53B02-E279-4522-A168-AAE360A68587}">
      <dgm:prSet/>
      <dgm:spPr/>
      <dgm:t>
        <a:bodyPr/>
        <a:lstStyle/>
        <a:p>
          <a:endParaRPr lang="ru-RU"/>
        </a:p>
      </dgm:t>
    </dgm:pt>
    <dgm:pt modelId="{301F0A04-2DF0-4D4D-8A2A-CB36B28CF5FF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Баргузинский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F7C8019-A27D-48D6-94FB-8C6F1D20B161}" type="parTrans" cxnId="{49417555-88FF-4976-866D-2D486A8A131E}">
      <dgm:prSet/>
      <dgm:spPr/>
      <dgm:t>
        <a:bodyPr/>
        <a:lstStyle/>
        <a:p>
          <a:endParaRPr lang="ru-RU"/>
        </a:p>
      </dgm:t>
    </dgm:pt>
    <dgm:pt modelId="{780E8005-385A-4F33-9112-8EFE5BCA43E9}" type="sibTrans" cxnId="{49417555-88FF-4976-866D-2D486A8A131E}">
      <dgm:prSet/>
      <dgm:spPr/>
      <dgm:t>
        <a:bodyPr/>
        <a:lstStyle/>
        <a:p>
          <a:endParaRPr lang="ru-RU"/>
        </a:p>
      </dgm:t>
    </dgm:pt>
    <dgm:pt modelId="{762D591D-A22E-4D01-B39D-E523D1F26249}">
      <dgm:prSet phldrT="[Текст]"/>
      <dgm:spPr/>
      <dgm:t>
        <a:bodyPr/>
        <a:lstStyle/>
        <a:p>
          <a:r>
            <a:rPr lang="ru-RU" dirty="0" smtClean="0"/>
            <a:t>Эпизодически участвующие</a:t>
          </a:r>
          <a:endParaRPr lang="ru-RU" dirty="0"/>
        </a:p>
      </dgm:t>
    </dgm:pt>
    <dgm:pt modelId="{06028A12-4F2E-461C-AF28-122E5C7E176B}" type="parTrans" cxnId="{CC04994E-AB42-4BC1-A868-B0A42618BFC7}">
      <dgm:prSet/>
      <dgm:spPr/>
      <dgm:t>
        <a:bodyPr/>
        <a:lstStyle/>
        <a:p>
          <a:endParaRPr lang="ru-RU"/>
        </a:p>
      </dgm:t>
    </dgm:pt>
    <dgm:pt modelId="{242EF999-7910-4F3E-8B68-D6560C22D9B9}" type="sibTrans" cxnId="{CC04994E-AB42-4BC1-A868-B0A42618BFC7}">
      <dgm:prSet/>
      <dgm:spPr/>
      <dgm:t>
        <a:bodyPr/>
        <a:lstStyle/>
        <a:p>
          <a:endParaRPr lang="ru-RU"/>
        </a:p>
      </dgm:t>
    </dgm:pt>
    <dgm:pt modelId="{C36CBC9A-57FB-43F4-A405-B69826FA3067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г.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Северобайкальск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F6B8341-8FEC-488F-B697-10A7F51F925E}" type="parTrans" cxnId="{2A3FDC6D-94BF-4C13-BDC3-2E69DD8C066E}">
      <dgm:prSet/>
      <dgm:spPr/>
      <dgm:t>
        <a:bodyPr/>
        <a:lstStyle/>
        <a:p>
          <a:endParaRPr lang="ru-RU"/>
        </a:p>
      </dgm:t>
    </dgm:pt>
    <dgm:pt modelId="{E9F11010-EDC3-48B6-BD15-3FE0692AD023}" type="sibTrans" cxnId="{2A3FDC6D-94BF-4C13-BDC3-2E69DD8C066E}">
      <dgm:prSet/>
      <dgm:spPr/>
      <dgm:t>
        <a:bodyPr/>
        <a:lstStyle/>
        <a:p>
          <a:endParaRPr lang="ru-RU"/>
        </a:p>
      </dgm:t>
    </dgm:pt>
    <dgm:pt modelId="{39FD93BB-D240-4396-A4CE-898DD6808188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Закаменский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66F090C-8857-4009-8E9B-DDDC6EDD850C}" type="parTrans" cxnId="{502B2DCE-45C0-41B5-B614-A8DBEFDADE14}">
      <dgm:prSet/>
      <dgm:spPr/>
      <dgm:t>
        <a:bodyPr/>
        <a:lstStyle/>
        <a:p>
          <a:endParaRPr lang="ru-RU"/>
        </a:p>
      </dgm:t>
    </dgm:pt>
    <dgm:pt modelId="{F59BF6B4-B8CF-4070-8ACE-D0B5FAA31C4C}" type="sibTrans" cxnId="{502B2DCE-45C0-41B5-B614-A8DBEFDADE14}">
      <dgm:prSet/>
      <dgm:spPr/>
      <dgm:t>
        <a:bodyPr/>
        <a:lstStyle/>
        <a:p>
          <a:endParaRPr lang="ru-RU"/>
        </a:p>
      </dgm:t>
    </dgm:pt>
    <dgm:pt modelId="{61E27470-80DA-4140-8DD3-34E8BAFE67ED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Курумканский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B5C6F4E-08CD-4238-B015-FAA464D17751}" type="parTrans" cxnId="{D28143AC-8BAA-4B27-8451-AB8BB73E7E5D}">
      <dgm:prSet/>
      <dgm:spPr/>
      <dgm:t>
        <a:bodyPr/>
        <a:lstStyle/>
        <a:p>
          <a:endParaRPr lang="ru-RU"/>
        </a:p>
      </dgm:t>
    </dgm:pt>
    <dgm:pt modelId="{6A59DD68-E11D-403C-A6EB-B7627DEDB8FD}" type="sibTrans" cxnId="{D28143AC-8BAA-4B27-8451-AB8BB73E7E5D}">
      <dgm:prSet/>
      <dgm:spPr/>
      <dgm:t>
        <a:bodyPr/>
        <a:lstStyle/>
        <a:p>
          <a:endParaRPr lang="ru-RU"/>
        </a:p>
      </dgm:t>
    </dgm:pt>
    <dgm:pt modelId="{99E7D2AC-DB7D-497B-8DED-AFF8D4CF6C8D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Хоринский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DA12BF5-5EC3-4F12-A8B9-16EC089C9EBB}" type="parTrans" cxnId="{14030100-AA98-457E-A3C9-A5626C5207A0}">
      <dgm:prSet/>
      <dgm:spPr/>
      <dgm:t>
        <a:bodyPr/>
        <a:lstStyle/>
        <a:p>
          <a:endParaRPr lang="ru-RU"/>
        </a:p>
      </dgm:t>
    </dgm:pt>
    <dgm:pt modelId="{5279F8DD-EA01-498A-A7FC-620E95E722C3}" type="sibTrans" cxnId="{14030100-AA98-457E-A3C9-A5626C5207A0}">
      <dgm:prSet/>
      <dgm:spPr/>
      <dgm:t>
        <a:bodyPr/>
        <a:lstStyle/>
        <a:p>
          <a:endParaRPr lang="ru-RU"/>
        </a:p>
      </dgm:t>
    </dgm:pt>
    <dgm:pt modelId="{400C1B60-E9FD-45F8-B1BE-1270A3B6C91A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Заиграевский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D10DA5-8A60-4807-8B41-8F41D039DE08}" type="parTrans" cxnId="{AD6E2B21-84FB-469C-80A1-4A91EA78962C}">
      <dgm:prSet/>
      <dgm:spPr/>
      <dgm:t>
        <a:bodyPr/>
        <a:lstStyle/>
        <a:p>
          <a:endParaRPr lang="ru-RU"/>
        </a:p>
      </dgm:t>
    </dgm:pt>
    <dgm:pt modelId="{B385B0E8-6D3D-454E-BCBC-C588BD236E33}" type="sibTrans" cxnId="{AD6E2B21-84FB-469C-80A1-4A91EA78962C}">
      <dgm:prSet/>
      <dgm:spPr/>
      <dgm:t>
        <a:bodyPr/>
        <a:lstStyle/>
        <a:p>
          <a:endParaRPr lang="ru-RU"/>
        </a:p>
      </dgm:t>
    </dgm:pt>
    <dgm:pt modelId="{99ABF352-52C1-4656-88A2-E4D06AA41908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Окинский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E2D70BB-182E-44CA-A538-AAF0DE523CB3}" type="parTrans" cxnId="{F127859F-92A7-4707-979F-ABE1904D95FC}">
      <dgm:prSet/>
      <dgm:spPr/>
      <dgm:t>
        <a:bodyPr/>
        <a:lstStyle/>
        <a:p>
          <a:endParaRPr lang="ru-RU"/>
        </a:p>
      </dgm:t>
    </dgm:pt>
    <dgm:pt modelId="{EC77D8C8-972F-4EC5-B758-DFDF8C1C293C}" type="sibTrans" cxnId="{F127859F-92A7-4707-979F-ABE1904D95FC}">
      <dgm:prSet/>
      <dgm:spPr/>
      <dgm:t>
        <a:bodyPr/>
        <a:lstStyle/>
        <a:p>
          <a:endParaRPr lang="ru-RU"/>
        </a:p>
      </dgm:t>
    </dgm:pt>
    <dgm:pt modelId="{BAA69CF6-2693-4E25-A632-DD1BBD5824D4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Тарбагатайский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9C2DFC8-0754-4133-AA2B-6C6B8E1A0372}" type="parTrans" cxnId="{A764437F-6770-4056-A3B0-B42909B9FA59}">
      <dgm:prSet/>
      <dgm:spPr/>
      <dgm:t>
        <a:bodyPr/>
        <a:lstStyle/>
        <a:p>
          <a:endParaRPr lang="ru-RU"/>
        </a:p>
      </dgm:t>
    </dgm:pt>
    <dgm:pt modelId="{01341B38-A3BC-4B8F-9E4D-DAD0142C7FC4}" type="sibTrans" cxnId="{A764437F-6770-4056-A3B0-B42909B9FA59}">
      <dgm:prSet/>
      <dgm:spPr/>
      <dgm:t>
        <a:bodyPr/>
        <a:lstStyle/>
        <a:p>
          <a:endParaRPr lang="ru-RU"/>
        </a:p>
      </dgm:t>
    </dgm:pt>
    <dgm:pt modelId="{D166BF30-A27C-46D3-94E7-DBB5C4D61EB6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Бичурский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620B7D1-2B84-4B59-9A16-5C9706127061}" type="parTrans" cxnId="{AA0828E9-4CD9-4842-A660-F6033421D2AF}">
      <dgm:prSet/>
      <dgm:spPr/>
      <dgm:t>
        <a:bodyPr/>
        <a:lstStyle/>
        <a:p>
          <a:endParaRPr lang="ru-RU"/>
        </a:p>
      </dgm:t>
    </dgm:pt>
    <dgm:pt modelId="{1B5773A5-E539-4856-9A68-4C0E42D74F46}" type="sibTrans" cxnId="{AA0828E9-4CD9-4842-A660-F6033421D2AF}">
      <dgm:prSet/>
      <dgm:spPr/>
      <dgm:t>
        <a:bodyPr/>
        <a:lstStyle/>
        <a:p>
          <a:endParaRPr lang="ru-RU"/>
        </a:p>
      </dgm:t>
    </dgm:pt>
    <dgm:pt modelId="{BE5C2144-0B73-4CAF-B6AE-3A2EC7A4EF2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Еравнинский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1562175-38DA-4A99-B73B-264C4444D1A8}" type="parTrans" cxnId="{E48797C8-A981-4304-AA1F-C1585AD984B7}">
      <dgm:prSet/>
      <dgm:spPr/>
      <dgm:t>
        <a:bodyPr/>
        <a:lstStyle/>
        <a:p>
          <a:endParaRPr lang="ru-RU"/>
        </a:p>
      </dgm:t>
    </dgm:pt>
    <dgm:pt modelId="{F567944F-F2C5-487B-9169-903E3188D5ED}" type="sibTrans" cxnId="{E48797C8-A981-4304-AA1F-C1585AD984B7}">
      <dgm:prSet/>
      <dgm:spPr/>
      <dgm:t>
        <a:bodyPr/>
        <a:lstStyle/>
        <a:p>
          <a:endParaRPr lang="ru-RU"/>
        </a:p>
      </dgm:t>
    </dgm:pt>
    <dgm:pt modelId="{FFA14B76-038A-4BDE-93C1-60EB2584BE46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Кяхтинский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AA4CEB6-0CBC-4532-8ADF-A97186F0DD8B}" type="parTrans" cxnId="{D1ECE86C-2030-461B-808D-4438F8DFA4AB}">
      <dgm:prSet/>
      <dgm:spPr/>
      <dgm:t>
        <a:bodyPr/>
        <a:lstStyle/>
        <a:p>
          <a:endParaRPr lang="ru-RU"/>
        </a:p>
      </dgm:t>
    </dgm:pt>
    <dgm:pt modelId="{A5B02C3A-4747-49EC-9599-79590B3ECF06}" type="sibTrans" cxnId="{D1ECE86C-2030-461B-808D-4438F8DFA4AB}">
      <dgm:prSet/>
      <dgm:spPr/>
      <dgm:t>
        <a:bodyPr/>
        <a:lstStyle/>
        <a:p>
          <a:endParaRPr lang="ru-RU"/>
        </a:p>
      </dgm:t>
    </dgm:pt>
    <dgm:pt modelId="{B86AA25C-2351-4867-98CC-E99BB2D50021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Муйский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057F811-B562-46FE-BA1A-44458AF5DECB}" type="parTrans" cxnId="{D86020BF-1F24-4FC1-A75D-C78FEF2A1AB6}">
      <dgm:prSet/>
      <dgm:spPr/>
      <dgm:t>
        <a:bodyPr/>
        <a:lstStyle/>
        <a:p>
          <a:endParaRPr lang="ru-RU"/>
        </a:p>
      </dgm:t>
    </dgm:pt>
    <dgm:pt modelId="{D488E5AD-9B55-45CB-95EC-B9E869A6966F}" type="sibTrans" cxnId="{D86020BF-1F24-4FC1-A75D-C78FEF2A1AB6}">
      <dgm:prSet/>
      <dgm:spPr/>
      <dgm:t>
        <a:bodyPr/>
        <a:lstStyle/>
        <a:p>
          <a:endParaRPr lang="ru-RU"/>
        </a:p>
      </dgm:t>
    </dgm:pt>
    <dgm:pt modelId="{96F32A2A-E95F-4223-AA66-67E75C1FBD52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Мухоршибирский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A2A8E66-18C6-413F-972F-B66BBBFB58BC}" type="parTrans" cxnId="{44414781-B1A9-4D41-8943-8B9C25B48C13}">
      <dgm:prSet/>
      <dgm:spPr/>
      <dgm:t>
        <a:bodyPr/>
        <a:lstStyle/>
        <a:p>
          <a:endParaRPr lang="ru-RU"/>
        </a:p>
      </dgm:t>
    </dgm:pt>
    <dgm:pt modelId="{1EBC0CCE-D10A-4157-850E-461ADBA6710F}" type="sibTrans" cxnId="{44414781-B1A9-4D41-8943-8B9C25B48C13}">
      <dgm:prSet/>
      <dgm:spPr/>
      <dgm:t>
        <a:bodyPr/>
        <a:lstStyle/>
        <a:p>
          <a:endParaRPr lang="ru-RU"/>
        </a:p>
      </dgm:t>
    </dgm:pt>
    <dgm:pt modelId="{A6E66D38-7E55-4C75-92B8-64312003EEE7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Северо-байкальский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4CCA424-B719-4C0C-A234-1DAD2B8B445E}" type="parTrans" cxnId="{42B01B53-6E6D-4FDD-BFF3-1701271D8869}">
      <dgm:prSet/>
      <dgm:spPr/>
      <dgm:t>
        <a:bodyPr/>
        <a:lstStyle/>
        <a:p>
          <a:endParaRPr lang="ru-RU"/>
        </a:p>
      </dgm:t>
    </dgm:pt>
    <dgm:pt modelId="{A1FB7DAF-B66F-4783-835C-48D21A7327E6}" type="sibTrans" cxnId="{42B01B53-6E6D-4FDD-BFF3-1701271D8869}">
      <dgm:prSet/>
      <dgm:spPr/>
      <dgm:t>
        <a:bodyPr/>
        <a:lstStyle/>
        <a:p>
          <a:endParaRPr lang="ru-RU"/>
        </a:p>
      </dgm:t>
    </dgm:pt>
    <dgm:pt modelId="{90AA6F7D-6142-4BE4-B97D-66E5AD2D246C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Тункинский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42722A3-0042-4B31-9190-BF68948E0FCF}" type="parTrans" cxnId="{F271740C-43D6-4410-BAA1-240DCD59F2B2}">
      <dgm:prSet/>
      <dgm:spPr/>
      <dgm:t>
        <a:bodyPr/>
        <a:lstStyle/>
        <a:p>
          <a:endParaRPr lang="ru-RU"/>
        </a:p>
      </dgm:t>
    </dgm:pt>
    <dgm:pt modelId="{9B691904-B823-4642-A5EC-61E530EC592C}" type="sibTrans" cxnId="{F271740C-43D6-4410-BAA1-240DCD59F2B2}">
      <dgm:prSet/>
      <dgm:spPr/>
      <dgm:t>
        <a:bodyPr/>
        <a:lstStyle/>
        <a:p>
          <a:endParaRPr lang="ru-RU"/>
        </a:p>
      </dgm:t>
    </dgm:pt>
    <dgm:pt modelId="{9AE86D4C-1332-4FD6-972E-B472298B65B9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ОО регионального подчинения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DAC0F04-1A56-488E-B80B-E7E330D4C9C2}" type="parTrans" cxnId="{9587D430-D5B2-403F-97B1-9405594EE384}">
      <dgm:prSet/>
      <dgm:spPr/>
      <dgm:t>
        <a:bodyPr/>
        <a:lstStyle/>
        <a:p>
          <a:endParaRPr lang="ru-RU"/>
        </a:p>
      </dgm:t>
    </dgm:pt>
    <dgm:pt modelId="{412CC9D2-0933-4D27-BF29-BFD0BC156084}" type="sibTrans" cxnId="{9587D430-D5B2-403F-97B1-9405594EE384}">
      <dgm:prSet/>
      <dgm:spPr/>
      <dgm:t>
        <a:bodyPr/>
        <a:lstStyle/>
        <a:p>
          <a:endParaRPr lang="ru-RU"/>
        </a:p>
      </dgm:t>
    </dgm:pt>
    <dgm:pt modelId="{0BAED94D-1911-4ED2-9DEA-40C178BA23F4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Улан-Удэ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66105A2-10F3-4739-AE9D-B72B3B9994DD}" type="parTrans" cxnId="{FAF97735-3DC3-479B-B9DD-A4FDF34EB261}">
      <dgm:prSet/>
      <dgm:spPr/>
      <dgm:t>
        <a:bodyPr/>
        <a:lstStyle/>
        <a:p>
          <a:endParaRPr lang="ru-RU"/>
        </a:p>
      </dgm:t>
    </dgm:pt>
    <dgm:pt modelId="{C8F1AD0F-54CE-4B40-AB1A-93ABDB976223}" type="sibTrans" cxnId="{FAF97735-3DC3-479B-B9DD-A4FDF34EB261}">
      <dgm:prSet/>
      <dgm:spPr/>
      <dgm:t>
        <a:bodyPr/>
        <a:lstStyle/>
        <a:p>
          <a:endParaRPr lang="ru-RU"/>
        </a:p>
      </dgm:t>
    </dgm:pt>
    <dgm:pt modelId="{4ECED85A-F11B-4D50-9427-CEEE423AC57F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Кабанский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9AFADC4-67C2-4B04-8BA3-098EC06A6C03}" type="parTrans" cxnId="{60988ACD-DE32-4E3A-B5B2-CAB0EB837F59}">
      <dgm:prSet/>
      <dgm:spPr/>
      <dgm:t>
        <a:bodyPr/>
        <a:lstStyle/>
        <a:p>
          <a:endParaRPr lang="ru-RU"/>
        </a:p>
      </dgm:t>
    </dgm:pt>
    <dgm:pt modelId="{88D219C5-C9A9-44B2-A1F5-4A0D566E21DE}" type="sibTrans" cxnId="{60988ACD-DE32-4E3A-B5B2-CAB0EB837F59}">
      <dgm:prSet/>
      <dgm:spPr/>
      <dgm:t>
        <a:bodyPr/>
        <a:lstStyle/>
        <a:p>
          <a:endParaRPr lang="ru-RU"/>
        </a:p>
      </dgm:t>
    </dgm:pt>
    <dgm:pt modelId="{A2BDA8C9-8057-4F16-95D9-99991772857D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Джидинский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7216ECE-2850-41F7-B4EC-B379F984B698}" type="parTrans" cxnId="{3051C89E-447C-4C3D-8CC9-B8689A71368A}">
      <dgm:prSet/>
      <dgm:spPr/>
      <dgm:t>
        <a:bodyPr/>
        <a:lstStyle/>
        <a:p>
          <a:endParaRPr lang="ru-RU"/>
        </a:p>
      </dgm:t>
    </dgm:pt>
    <dgm:pt modelId="{1FAA40C1-F06F-40BF-9539-4ABE511E3EF9}" type="sibTrans" cxnId="{3051C89E-447C-4C3D-8CC9-B8689A71368A}">
      <dgm:prSet/>
      <dgm:spPr/>
      <dgm:t>
        <a:bodyPr/>
        <a:lstStyle/>
        <a:p>
          <a:endParaRPr lang="ru-RU"/>
        </a:p>
      </dgm:t>
    </dgm:pt>
    <dgm:pt modelId="{19B9AAC3-5788-4498-BDDA-5A0AD2EAE56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Иволгинский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C1987B6-35CF-44F9-8EC1-C6CAF9EC8471}" type="parTrans" cxnId="{7D85499E-6F9B-411C-ADFC-675DE09E774E}">
      <dgm:prSet/>
      <dgm:spPr/>
      <dgm:t>
        <a:bodyPr/>
        <a:lstStyle/>
        <a:p>
          <a:endParaRPr lang="ru-RU"/>
        </a:p>
      </dgm:t>
    </dgm:pt>
    <dgm:pt modelId="{AF140267-6F15-42D6-BC8C-6A29BDD7FE2A}" type="sibTrans" cxnId="{7D85499E-6F9B-411C-ADFC-675DE09E774E}">
      <dgm:prSet/>
      <dgm:spPr/>
      <dgm:t>
        <a:bodyPr/>
        <a:lstStyle/>
        <a:p>
          <a:endParaRPr lang="ru-RU"/>
        </a:p>
      </dgm:t>
    </dgm:pt>
    <dgm:pt modelId="{8A3C66C4-208E-4A16-8217-F7DB8B8502A0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Кижингинский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6085BCF-5F6F-479B-B58E-9D8E6C5E81FE}" type="parTrans" cxnId="{D4EA80CF-9F22-4FA5-924D-6998EF829189}">
      <dgm:prSet/>
      <dgm:spPr/>
      <dgm:t>
        <a:bodyPr/>
        <a:lstStyle/>
        <a:p>
          <a:endParaRPr lang="ru-RU"/>
        </a:p>
      </dgm:t>
    </dgm:pt>
    <dgm:pt modelId="{F5665E31-C345-4EF4-9A11-6D917DEC3057}" type="sibTrans" cxnId="{D4EA80CF-9F22-4FA5-924D-6998EF829189}">
      <dgm:prSet/>
      <dgm:spPr/>
      <dgm:t>
        <a:bodyPr/>
        <a:lstStyle/>
        <a:p>
          <a:endParaRPr lang="ru-RU"/>
        </a:p>
      </dgm:t>
    </dgm:pt>
    <dgm:pt modelId="{9657C753-23A4-468A-9A9C-F7C0D5A7BFD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Прибайкальский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FD88A2C-A280-4596-9A9A-0AB039B2D3A3}" type="parTrans" cxnId="{B2EED5B5-7005-4A44-91CF-56EF3A01B893}">
      <dgm:prSet/>
      <dgm:spPr/>
      <dgm:t>
        <a:bodyPr/>
        <a:lstStyle/>
        <a:p>
          <a:endParaRPr lang="ru-RU"/>
        </a:p>
      </dgm:t>
    </dgm:pt>
    <dgm:pt modelId="{5E0EF00A-D752-45E2-BEF6-1DFA9DF46D6F}" type="sibTrans" cxnId="{B2EED5B5-7005-4A44-91CF-56EF3A01B893}">
      <dgm:prSet/>
      <dgm:spPr/>
      <dgm:t>
        <a:bodyPr/>
        <a:lstStyle/>
        <a:p>
          <a:endParaRPr lang="ru-RU"/>
        </a:p>
      </dgm:t>
    </dgm:pt>
    <dgm:pt modelId="{DDB11517-D026-439C-AB90-72C9AAE8798E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Селенгинский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7C851CC-AD7A-45DE-8BD8-C85242E3B450}" type="parTrans" cxnId="{F04B5761-C342-4611-97D8-9FE6C5585122}">
      <dgm:prSet/>
      <dgm:spPr/>
      <dgm:t>
        <a:bodyPr/>
        <a:lstStyle/>
        <a:p>
          <a:endParaRPr lang="ru-RU"/>
        </a:p>
      </dgm:t>
    </dgm:pt>
    <dgm:pt modelId="{F48955A0-1E68-41F2-8056-AF37A7CF284F}" type="sibTrans" cxnId="{F04B5761-C342-4611-97D8-9FE6C5585122}">
      <dgm:prSet/>
      <dgm:spPr/>
      <dgm:t>
        <a:bodyPr/>
        <a:lstStyle/>
        <a:p>
          <a:endParaRPr lang="ru-RU"/>
        </a:p>
      </dgm:t>
    </dgm:pt>
    <dgm:pt modelId="{B04977D1-363A-46B5-AA61-0385B86BCDDA}" type="pres">
      <dgm:prSet presAssocID="{D3D271D0-B2EA-4B41-8CF9-B49866756FB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470418-05A1-4EE3-BA91-1BB797589549}" type="pres">
      <dgm:prSet presAssocID="{D3D271D0-B2EA-4B41-8CF9-B49866756FB8}" presName="cycle" presStyleCnt="0"/>
      <dgm:spPr/>
    </dgm:pt>
    <dgm:pt modelId="{C0201A9E-ECE7-43DA-84FB-4264710131C2}" type="pres">
      <dgm:prSet presAssocID="{D3D271D0-B2EA-4B41-8CF9-B49866756FB8}" presName="centerShape" presStyleCnt="0"/>
      <dgm:spPr/>
    </dgm:pt>
    <dgm:pt modelId="{77888BCA-DD9F-4D0B-81AC-91D5802028B0}" type="pres">
      <dgm:prSet presAssocID="{D3D271D0-B2EA-4B41-8CF9-B49866756FB8}" presName="connSite" presStyleLbl="node1" presStyleIdx="0" presStyleCnt="4"/>
      <dgm:spPr/>
    </dgm:pt>
    <dgm:pt modelId="{BDA4DA6F-4BB5-4D02-89B1-990B05BE5935}" type="pres">
      <dgm:prSet presAssocID="{D3D271D0-B2EA-4B41-8CF9-B49866756FB8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A47018-D696-4732-AA17-2F900552C1C5}" type="pres">
      <dgm:prSet presAssocID="{8A3B3B53-5C2F-4185-9D2E-54C0DC53222C}" presName="Name25" presStyleLbl="parChTrans1D1" presStyleIdx="0" presStyleCnt="3"/>
      <dgm:spPr/>
      <dgm:t>
        <a:bodyPr/>
        <a:lstStyle/>
        <a:p>
          <a:endParaRPr lang="ru-RU"/>
        </a:p>
      </dgm:t>
    </dgm:pt>
    <dgm:pt modelId="{567AC624-91F0-4F85-8E64-6AAD5B5FD6F3}" type="pres">
      <dgm:prSet presAssocID="{B229F9E3-7129-4002-AA0A-7D133E60EBB1}" presName="node" presStyleCnt="0"/>
      <dgm:spPr/>
    </dgm:pt>
    <dgm:pt modelId="{598F4DEA-50A6-470D-9D37-C0287E35D445}" type="pres">
      <dgm:prSet presAssocID="{B229F9E3-7129-4002-AA0A-7D133E60EBB1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17457-DB1B-4EE8-B4C0-855AE1AE6CFD}" type="pres">
      <dgm:prSet presAssocID="{B229F9E3-7129-4002-AA0A-7D133E60EBB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3AC4D-E050-4C3B-A339-8CEF84E2D6CC}" type="pres">
      <dgm:prSet presAssocID="{369D5996-6BDD-4FE8-B304-7570B8921A7E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E0B4D41-B21F-4161-94EA-B96803DE8BAF}" type="pres">
      <dgm:prSet presAssocID="{61F6543D-D9FF-4594-89AA-1E28CF0D8EBA}" presName="node" presStyleCnt="0"/>
      <dgm:spPr/>
    </dgm:pt>
    <dgm:pt modelId="{95B3AF6A-6E0F-4D12-BCE7-6ADEBE26E688}" type="pres">
      <dgm:prSet presAssocID="{61F6543D-D9FF-4594-89AA-1E28CF0D8EBA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FFB69-9DCE-44DC-BB0E-1DB76422CF69}" type="pres">
      <dgm:prSet presAssocID="{61F6543D-D9FF-4594-89AA-1E28CF0D8EB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2472E-0303-416F-B732-A5DF7311EC35}" type="pres">
      <dgm:prSet presAssocID="{06028A12-4F2E-461C-AF28-122E5C7E176B}" presName="Name25" presStyleLbl="parChTrans1D1" presStyleIdx="2" presStyleCnt="3"/>
      <dgm:spPr/>
      <dgm:t>
        <a:bodyPr/>
        <a:lstStyle/>
        <a:p>
          <a:endParaRPr lang="ru-RU"/>
        </a:p>
      </dgm:t>
    </dgm:pt>
    <dgm:pt modelId="{BD6BC66A-47F8-4D5B-9AB6-23E53952ED2F}" type="pres">
      <dgm:prSet presAssocID="{762D591D-A22E-4D01-B39D-E523D1F26249}" presName="node" presStyleCnt="0"/>
      <dgm:spPr/>
    </dgm:pt>
    <dgm:pt modelId="{509DB3AA-C889-4786-93D7-715B927A26CE}" type="pres">
      <dgm:prSet presAssocID="{762D591D-A22E-4D01-B39D-E523D1F26249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7D78F-F02D-4C7A-B833-ED2CFFAFCA7B}" type="pres">
      <dgm:prSet presAssocID="{762D591D-A22E-4D01-B39D-E523D1F26249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0828E9-4CD9-4842-A660-F6033421D2AF}" srcId="{61F6543D-D9FF-4594-89AA-1E28CF0D8EBA}" destId="{D166BF30-A27C-46D3-94E7-DBB5C4D61EB6}" srcOrd="1" destOrd="0" parTransId="{2620B7D1-2B84-4B59-9A16-5C9706127061}" sibTransId="{1B5773A5-E539-4856-9A68-4C0E42D74F46}"/>
    <dgm:cxn modelId="{3F7EC8B7-DB13-485D-B1C4-92476633D992}" type="presOf" srcId="{61E27470-80DA-4140-8DD3-34E8BAFE67ED}" destId="{2A97D78F-F02D-4C7A-B833-ED2CFFAFCA7B}" srcOrd="0" destOrd="3" presId="urn:microsoft.com/office/officeart/2005/8/layout/radial2"/>
    <dgm:cxn modelId="{37B8F0B5-42F8-4C5D-A375-691F01388C7B}" type="presOf" srcId="{A6E66D38-7E55-4C75-92B8-64312003EEE7}" destId="{695FFB69-9DCE-44DC-BB0E-1DB76422CF69}" srcOrd="0" destOrd="9" presId="urn:microsoft.com/office/officeart/2005/8/layout/radial2"/>
    <dgm:cxn modelId="{9587D430-D5B2-403F-97B1-9405594EE384}" srcId="{61F6543D-D9FF-4594-89AA-1E28CF0D8EBA}" destId="{9AE86D4C-1332-4FD6-972E-B472298B65B9}" srcOrd="12" destOrd="0" parTransId="{2DAC0F04-1A56-488E-B80B-E7E330D4C9C2}" sibTransId="{412CC9D2-0933-4D27-BF29-BFD0BC156084}"/>
    <dgm:cxn modelId="{A764437F-6770-4056-A3B0-B42909B9FA59}" srcId="{B229F9E3-7129-4002-AA0A-7D133E60EBB1}" destId="{BAA69CF6-2693-4E25-A632-DD1BBD5824D4}" srcOrd="4" destOrd="0" parTransId="{09C2DFC8-0754-4133-AA2B-6C6B8E1A0372}" sibTransId="{01341B38-A3BC-4B8F-9E4D-DAD0142C7FC4}"/>
    <dgm:cxn modelId="{8034B309-84BB-4B11-8ACD-BBDC565D99C6}" srcId="{D3D271D0-B2EA-4B41-8CF9-B49866756FB8}" destId="{B229F9E3-7129-4002-AA0A-7D133E60EBB1}" srcOrd="0" destOrd="0" parTransId="{8A3B3B53-5C2F-4185-9D2E-54C0DC53222C}" sibTransId="{BBB0BF33-7815-4DD8-A948-EFCDA20FAD71}"/>
    <dgm:cxn modelId="{42B01B53-6E6D-4FDD-BFF3-1701271D8869}" srcId="{61F6543D-D9FF-4594-89AA-1E28CF0D8EBA}" destId="{A6E66D38-7E55-4C75-92B8-64312003EEE7}" srcOrd="9" destOrd="0" parTransId="{A4CCA424-B719-4C0C-A234-1DAD2B8B445E}" sibTransId="{A1FB7DAF-B66F-4783-835C-48D21A7327E6}"/>
    <dgm:cxn modelId="{4A4D5059-28BF-418E-895C-371107F0AB32}" type="presOf" srcId="{DDB11517-D026-439C-AB90-72C9AAE8798E}" destId="{2A97D78F-F02D-4C7A-B833-ED2CFFAFCA7B}" srcOrd="0" destOrd="4" presId="urn:microsoft.com/office/officeart/2005/8/layout/radial2"/>
    <dgm:cxn modelId="{D4EA80CF-9F22-4FA5-924D-6998EF829189}" srcId="{762D591D-A22E-4D01-B39D-E523D1F26249}" destId="{8A3C66C4-208E-4A16-8217-F7DB8B8502A0}" srcOrd="2" destOrd="0" parTransId="{E6085BCF-5F6F-479B-B58E-9D8E6C5E81FE}" sibTransId="{F5665E31-C345-4EF4-9A11-6D917DEC3057}"/>
    <dgm:cxn modelId="{13D54CE4-6713-4BEC-8658-EA9EBE702ECA}" type="presOf" srcId="{301F0A04-2DF0-4D4D-8A2A-CB36B28CF5FF}" destId="{695FFB69-9DCE-44DC-BB0E-1DB76422CF69}" srcOrd="0" destOrd="0" presId="urn:microsoft.com/office/officeart/2005/8/layout/radial2"/>
    <dgm:cxn modelId="{FDB8EF36-BA49-46BD-96E8-B881E8024C95}" type="presOf" srcId="{369D5996-6BDD-4FE8-B304-7570B8921A7E}" destId="{FDB3AC4D-E050-4C3B-A339-8CEF84E2D6CC}" srcOrd="0" destOrd="0" presId="urn:microsoft.com/office/officeart/2005/8/layout/radial2"/>
    <dgm:cxn modelId="{7D85499E-6F9B-411C-ADFC-675DE09E774E}" srcId="{762D591D-A22E-4D01-B39D-E523D1F26249}" destId="{19B9AAC3-5788-4498-BDDA-5A0AD2EAE56A}" srcOrd="1" destOrd="0" parTransId="{0C1987B6-35CF-44F9-8EC1-C6CAF9EC8471}" sibTransId="{AF140267-6F15-42D6-BC8C-6A29BDD7FE2A}"/>
    <dgm:cxn modelId="{D8DDB5EF-E15A-4221-AE66-0B33F2B34583}" type="presOf" srcId="{82F7DE50-7E46-416B-A506-049FAC84E137}" destId="{38B17457-DB1B-4EE8-B4C0-855AE1AE6CFD}" srcOrd="0" destOrd="0" presId="urn:microsoft.com/office/officeart/2005/8/layout/radial2"/>
    <dgm:cxn modelId="{3ABA06A6-5649-4EFD-A04D-5E40DA46E793}" type="presOf" srcId="{8A3B3B53-5C2F-4185-9D2E-54C0DC53222C}" destId="{92A47018-D696-4732-AA17-2F900552C1C5}" srcOrd="0" destOrd="0" presId="urn:microsoft.com/office/officeart/2005/8/layout/radial2"/>
    <dgm:cxn modelId="{CE248968-40EE-4D78-8256-82B1BB37BF3D}" type="presOf" srcId="{400C1B60-E9FD-45F8-B1BE-1270A3B6C91A}" destId="{38B17457-DB1B-4EE8-B4C0-855AE1AE6CFD}" srcOrd="0" destOrd="2" presId="urn:microsoft.com/office/officeart/2005/8/layout/radial2"/>
    <dgm:cxn modelId="{BC7E560B-287F-45E1-B5BC-BEF149513FEF}" type="presOf" srcId="{B229F9E3-7129-4002-AA0A-7D133E60EBB1}" destId="{598F4DEA-50A6-470D-9D37-C0287E35D445}" srcOrd="0" destOrd="0" presId="urn:microsoft.com/office/officeart/2005/8/layout/radial2"/>
    <dgm:cxn modelId="{C40ED4F1-6B1C-4FC1-B9E0-BBBB34DC3790}" type="presOf" srcId="{762D591D-A22E-4D01-B39D-E523D1F26249}" destId="{509DB3AA-C889-4786-93D7-715B927A26CE}" srcOrd="0" destOrd="0" presId="urn:microsoft.com/office/officeart/2005/8/layout/radial2"/>
    <dgm:cxn modelId="{49417555-88FF-4976-866D-2D486A8A131E}" srcId="{61F6543D-D9FF-4594-89AA-1E28CF0D8EBA}" destId="{301F0A04-2DF0-4D4D-8A2A-CB36B28CF5FF}" srcOrd="0" destOrd="0" parTransId="{5F7C8019-A27D-48D6-94FB-8C6F1D20B161}" sibTransId="{780E8005-385A-4F33-9112-8EFE5BCA43E9}"/>
    <dgm:cxn modelId="{E48797C8-A981-4304-AA1F-C1585AD984B7}" srcId="{61F6543D-D9FF-4594-89AA-1E28CF0D8EBA}" destId="{BE5C2144-0B73-4CAF-B6AE-3A2EC7A4EF2A}" srcOrd="2" destOrd="0" parTransId="{C1562175-38DA-4A99-B73B-264C4444D1A8}" sibTransId="{F567944F-F2C5-487B-9169-903E3188D5ED}"/>
    <dgm:cxn modelId="{F04B5761-C342-4611-97D8-9FE6C5585122}" srcId="{762D591D-A22E-4D01-B39D-E523D1F26249}" destId="{DDB11517-D026-439C-AB90-72C9AAE8798E}" srcOrd="4" destOrd="0" parTransId="{57C851CC-AD7A-45DE-8BD8-C85242E3B450}" sibTransId="{F48955A0-1E68-41F2-8056-AF37A7CF284F}"/>
    <dgm:cxn modelId="{60988ACD-DE32-4E3A-B5B2-CAB0EB837F59}" srcId="{61F6543D-D9FF-4594-89AA-1E28CF0D8EBA}" destId="{4ECED85A-F11B-4D50-9427-CEEE423AC57F}" srcOrd="4" destOrd="0" parTransId="{E9AFADC4-67C2-4B04-8BA3-098EC06A6C03}" sibTransId="{88D219C5-C9A9-44B2-A1F5-4A0D566E21DE}"/>
    <dgm:cxn modelId="{007C3FCC-4CB6-4A58-916E-8AFED9B5C311}" type="presOf" srcId="{06028A12-4F2E-461C-AF28-122E5C7E176B}" destId="{F9D2472E-0303-416F-B732-A5DF7311EC35}" srcOrd="0" destOrd="0" presId="urn:microsoft.com/office/officeart/2005/8/layout/radial2"/>
    <dgm:cxn modelId="{6E8CC1D6-6C12-4AC0-8780-983735E773CD}" type="presOf" srcId="{D166BF30-A27C-46D3-94E7-DBB5C4D61EB6}" destId="{695FFB69-9DCE-44DC-BB0E-1DB76422CF69}" srcOrd="0" destOrd="1" presId="urn:microsoft.com/office/officeart/2005/8/layout/radial2"/>
    <dgm:cxn modelId="{14030100-AA98-457E-A3C9-A5626C5207A0}" srcId="{762D591D-A22E-4D01-B39D-E523D1F26249}" destId="{99E7D2AC-DB7D-497B-8DED-AFF8D4CF6C8D}" srcOrd="5" destOrd="0" parTransId="{9DA12BF5-5EC3-4F12-A8B9-16EC089C9EBB}" sibTransId="{5279F8DD-EA01-498A-A7FC-620E95E722C3}"/>
    <dgm:cxn modelId="{92B53B02-E279-4522-A168-AAE360A68587}" srcId="{D3D271D0-B2EA-4B41-8CF9-B49866756FB8}" destId="{61F6543D-D9FF-4594-89AA-1E28CF0D8EBA}" srcOrd="1" destOrd="0" parTransId="{369D5996-6BDD-4FE8-B304-7570B8921A7E}" sibTransId="{264533D3-D86B-4705-9876-A503B49608DC}"/>
    <dgm:cxn modelId="{B09531EE-67EC-417E-A0AB-F9E0B2D21953}" type="presOf" srcId="{4ECED85A-F11B-4D50-9427-CEEE423AC57F}" destId="{695FFB69-9DCE-44DC-BB0E-1DB76422CF69}" srcOrd="0" destOrd="4" presId="urn:microsoft.com/office/officeart/2005/8/layout/radial2"/>
    <dgm:cxn modelId="{DE40686C-8779-4167-9981-DEA010D174A8}" type="presOf" srcId="{BAA69CF6-2693-4E25-A632-DD1BBD5824D4}" destId="{38B17457-DB1B-4EE8-B4C0-855AE1AE6CFD}" srcOrd="0" destOrd="4" presId="urn:microsoft.com/office/officeart/2005/8/layout/radial2"/>
    <dgm:cxn modelId="{F127859F-92A7-4707-979F-ABE1904D95FC}" srcId="{B229F9E3-7129-4002-AA0A-7D133E60EBB1}" destId="{99ABF352-52C1-4656-88A2-E4D06AA41908}" srcOrd="3" destOrd="0" parTransId="{1E2D70BB-182E-44CA-A538-AAF0DE523CB3}" sibTransId="{EC77D8C8-972F-4EC5-B758-DFDF8C1C293C}"/>
    <dgm:cxn modelId="{D86020BF-1F24-4FC1-A75D-C78FEF2A1AB6}" srcId="{61F6543D-D9FF-4594-89AA-1E28CF0D8EBA}" destId="{B86AA25C-2351-4867-98CC-E99BB2D50021}" srcOrd="6" destOrd="0" parTransId="{3057F811-B562-46FE-BA1A-44458AF5DECB}" sibTransId="{D488E5AD-9B55-45CB-95EC-B9E869A6966F}"/>
    <dgm:cxn modelId="{F271740C-43D6-4410-BAA1-240DCD59F2B2}" srcId="{61F6543D-D9FF-4594-89AA-1E28CF0D8EBA}" destId="{90AA6F7D-6142-4BE4-B97D-66E5AD2D246C}" srcOrd="10" destOrd="0" parTransId="{742722A3-0042-4B31-9190-BF68948E0FCF}" sibTransId="{9B691904-B823-4642-A5EC-61E530EC592C}"/>
    <dgm:cxn modelId="{B2EED5B5-7005-4A44-91CF-56EF3A01B893}" srcId="{61F6543D-D9FF-4594-89AA-1E28CF0D8EBA}" destId="{9657C753-23A4-468A-9A9C-F7C0D5A7BFD2}" srcOrd="8" destOrd="0" parTransId="{1FD88A2C-A280-4596-9A9A-0AB039B2D3A3}" sibTransId="{5E0EF00A-D752-45E2-BEF6-1DFA9DF46D6F}"/>
    <dgm:cxn modelId="{D1ECE86C-2030-461B-808D-4438F8DFA4AB}" srcId="{61F6543D-D9FF-4594-89AA-1E28CF0D8EBA}" destId="{FFA14B76-038A-4BDE-93C1-60EB2584BE46}" srcOrd="5" destOrd="0" parTransId="{8AA4CEB6-0CBC-4532-8ADF-A97186F0DD8B}" sibTransId="{A5B02C3A-4747-49EC-9599-79590B3ECF06}"/>
    <dgm:cxn modelId="{D28143AC-8BAA-4B27-8451-AB8BB73E7E5D}" srcId="{762D591D-A22E-4D01-B39D-E523D1F26249}" destId="{61E27470-80DA-4140-8DD3-34E8BAFE67ED}" srcOrd="3" destOrd="0" parTransId="{7B5C6F4E-08CD-4238-B015-FAA464D17751}" sibTransId="{6A59DD68-E11D-403C-A6EB-B7627DEDB8FD}"/>
    <dgm:cxn modelId="{F4D6A072-C28A-4F31-B667-DE3A1F17A976}" type="presOf" srcId="{D3D271D0-B2EA-4B41-8CF9-B49866756FB8}" destId="{B04977D1-363A-46B5-AA61-0385B86BCDDA}" srcOrd="0" destOrd="0" presId="urn:microsoft.com/office/officeart/2005/8/layout/radial2"/>
    <dgm:cxn modelId="{C59A64D8-CCD0-4FB1-B0DE-3C7E78275C17}" type="presOf" srcId="{90AA6F7D-6142-4BE4-B97D-66E5AD2D246C}" destId="{695FFB69-9DCE-44DC-BB0E-1DB76422CF69}" srcOrd="0" destOrd="10" presId="urn:microsoft.com/office/officeart/2005/8/layout/radial2"/>
    <dgm:cxn modelId="{6558A711-3BEE-4FED-85CF-188B69F2FD6F}" type="presOf" srcId="{9AE86D4C-1332-4FD6-972E-B472298B65B9}" destId="{695FFB69-9DCE-44DC-BB0E-1DB76422CF69}" srcOrd="0" destOrd="12" presId="urn:microsoft.com/office/officeart/2005/8/layout/radial2"/>
    <dgm:cxn modelId="{78B3D7AE-FE0F-4C0F-B2AF-83ADA10F5BDA}" type="presOf" srcId="{39FD93BB-D240-4396-A4CE-898DD6808188}" destId="{695FFB69-9DCE-44DC-BB0E-1DB76422CF69}" srcOrd="0" destOrd="3" presId="urn:microsoft.com/office/officeart/2005/8/layout/radial2"/>
    <dgm:cxn modelId="{0420FA01-1C52-465C-A7FE-29046C602CCE}" type="presOf" srcId="{19B9AAC3-5788-4498-BDDA-5A0AD2EAE56A}" destId="{2A97D78F-F02D-4C7A-B833-ED2CFFAFCA7B}" srcOrd="0" destOrd="1" presId="urn:microsoft.com/office/officeart/2005/8/layout/radial2"/>
    <dgm:cxn modelId="{97C006CE-6BE6-4036-989E-70590D3133DD}" srcId="{B229F9E3-7129-4002-AA0A-7D133E60EBB1}" destId="{82F7DE50-7E46-416B-A506-049FAC84E137}" srcOrd="0" destOrd="0" parTransId="{BC1797B7-6EE6-4F15-B4E0-025D17C264FB}" sibTransId="{80A1CF3A-31E3-444D-B18C-7FDE87265567}"/>
    <dgm:cxn modelId="{44414781-B1A9-4D41-8943-8B9C25B48C13}" srcId="{61F6543D-D9FF-4594-89AA-1E28CF0D8EBA}" destId="{96F32A2A-E95F-4223-AA66-67E75C1FBD52}" srcOrd="7" destOrd="0" parTransId="{5A2A8E66-18C6-413F-972F-B66BBBFB58BC}" sibTransId="{1EBC0CCE-D10A-4157-850E-461ADBA6710F}"/>
    <dgm:cxn modelId="{3051C89E-447C-4C3D-8CC9-B8689A71368A}" srcId="{762D591D-A22E-4D01-B39D-E523D1F26249}" destId="{A2BDA8C9-8057-4F16-95D9-99991772857D}" srcOrd="0" destOrd="0" parTransId="{C7216ECE-2850-41F7-B4EC-B379F984B698}" sibTransId="{1FAA40C1-F06F-40BF-9539-4ABE511E3EF9}"/>
    <dgm:cxn modelId="{2A3FDC6D-94BF-4C13-BDC3-2E69DD8C066E}" srcId="{B229F9E3-7129-4002-AA0A-7D133E60EBB1}" destId="{C36CBC9A-57FB-43F4-A405-B69826FA3067}" srcOrd="1" destOrd="0" parTransId="{BF6B8341-8FEC-488F-B697-10A7F51F925E}" sibTransId="{E9F11010-EDC3-48B6-BD15-3FE0692AD023}"/>
    <dgm:cxn modelId="{DDBC4A50-B6E5-4E2A-9ECC-63D30C067C82}" type="presOf" srcId="{BE5C2144-0B73-4CAF-B6AE-3A2EC7A4EF2A}" destId="{695FFB69-9DCE-44DC-BB0E-1DB76422CF69}" srcOrd="0" destOrd="2" presId="urn:microsoft.com/office/officeart/2005/8/layout/radial2"/>
    <dgm:cxn modelId="{CF8C8989-A16A-48BC-A4C4-97288B57AB8E}" type="presOf" srcId="{A2BDA8C9-8057-4F16-95D9-99991772857D}" destId="{2A97D78F-F02D-4C7A-B833-ED2CFFAFCA7B}" srcOrd="0" destOrd="0" presId="urn:microsoft.com/office/officeart/2005/8/layout/radial2"/>
    <dgm:cxn modelId="{502B2DCE-45C0-41B5-B614-A8DBEFDADE14}" srcId="{61F6543D-D9FF-4594-89AA-1E28CF0D8EBA}" destId="{39FD93BB-D240-4396-A4CE-898DD6808188}" srcOrd="3" destOrd="0" parTransId="{366F090C-8857-4009-8E9B-DDDC6EDD850C}" sibTransId="{F59BF6B4-B8CF-4070-8ACE-D0B5FAA31C4C}"/>
    <dgm:cxn modelId="{AD6E2B21-84FB-469C-80A1-4A91EA78962C}" srcId="{B229F9E3-7129-4002-AA0A-7D133E60EBB1}" destId="{400C1B60-E9FD-45F8-B1BE-1270A3B6C91A}" srcOrd="2" destOrd="0" parTransId="{66D10DA5-8A60-4807-8B41-8F41D039DE08}" sibTransId="{B385B0E8-6D3D-454E-BCBC-C588BD236E33}"/>
    <dgm:cxn modelId="{3AD88CBA-F73F-4254-BB8C-70A6ABD464C0}" type="presOf" srcId="{0BAED94D-1911-4ED2-9DEA-40C178BA23F4}" destId="{695FFB69-9DCE-44DC-BB0E-1DB76422CF69}" srcOrd="0" destOrd="11" presId="urn:microsoft.com/office/officeart/2005/8/layout/radial2"/>
    <dgm:cxn modelId="{008B0482-D8F0-4FB7-9680-892E22DB3C81}" type="presOf" srcId="{9657C753-23A4-468A-9A9C-F7C0D5A7BFD2}" destId="{695FFB69-9DCE-44DC-BB0E-1DB76422CF69}" srcOrd="0" destOrd="8" presId="urn:microsoft.com/office/officeart/2005/8/layout/radial2"/>
    <dgm:cxn modelId="{D0B23702-E60D-4FC2-9D06-E64B8AE1A4FD}" type="presOf" srcId="{FFA14B76-038A-4BDE-93C1-60EB2584BE46}" destId="{695FFB69-9DCE-44DC-BB0E-1DB76422CF69}" srcOrd="0" destOrd="5" presId="urn:microsoft.com/office/officeart/2005/8/layout/radial2"/>
    <dgm:cxn modelId="{DAC38209-CA53-498B-B36E-7E1B208A7073}" type="presOf" srcId="{61F6543D-D9FF-4594-89AA-1E28CF0D8EBA}" destId="{95B3AF6A-6E0F-4D12-BCE7-6ADEBE26E688}" srcOrd="0" destOrd="0" presId="urn:microsoft.com/office/officeart/2005/8/layout/radial2"/>
    <dgm:cxn modelId="{00C078CD-9AF0-4716-99C7-84070018DAFA}" type="presOf" srcId="{C36CBC9A-57FB-43F4-A405-B69826FA3067}" destId="{38B17457-DB1B-4EE8-B4C0-855AE1AE6CFD}" srcOrd="0" destOrd="1" presId="urn:microsoft.com/office/officeart/2005/8/layout/radial2"/>
    <dgm:cxn modelId="{FAF97735-3DC3-479B-B9DD-A4FDF34EB261}" srcId="{61F6543D-D9FF-4594-89AA-1E28CF0D8EBA}" destId="{0BAED94D-1911-4ED2-9DEA-40C178BA23F4}" srcOrd="11" destOrd="0" parTransId="{B66105A2-10F3-4739-AE9D-B72B3B9994DD}" sibTransId="{C8F1AD0F-54CE-4B40-AB1A-93ABDB976223}"/>
    <dgm:cxn modelId="{B71A5327-73F7-4D82-A209-B63E6F47EF5F}" type="presOf" srcId="{96F32A2A-E95F-4223-AA66-67E75C1FBD52}" destId="{695FFB69-9DCE-44DC-BB0E-1DB76422CF69}" srcOrd="0" destOrd="7" presId="urn:microsoft.com/office/officeart/2005/8/layout/radial2"/>
    <dgm:cxn modelId="{EECBA8EE-4DF8-4BFE-96D7-55A02BC0537B}" type="presOf" srcId="{99E7D2AC-DB7D-497B-8DED-AFF8D4CF6C8D}" destId="{2A97D78F-F02D-4C7A-B833-ED2CFFAFCA7B}" srcOrd="0" destOrd="5" presId="urn:microsoft.com/office/officeart/2005/8/layout/radial2"/>
    <dgm:cxn modelId="{3F56EA8F-2E31-40D5-8125-8751BAD08C27}" type="presOf" srcId="{8A3C66C4-208E-4A16-8217-F7DB8B8502A0}" destId="{2A97D78F-F02D-4C7A-B833-ED2CFFAFCA7B}" srcOrd="0" destOrd="2" presId="urn:microsoft.com/office/officeart/2005/8/layout/radial2"/>
    <dgm:cxn modelId="{CC04994E-AB42-4BC1-A868-B0A42618BFC7}" srcId="{D3D271D0-B2EA-4B41-8CF9-B49866756FB8}" destId="{762D591D-A22E-4D01-B39D-E523D1F26249}" srcOrd="2" destOrd="0" parTransId="{06028A12-4F2E-461C-AF28-122E5C7E176B}" sibTransId="{242EF999-7910-4F3E-8B68-D6560C22D9B9}"/>
    <dgm:cxn modelId="{A417CD2E-0475-420D-BB6F-21F731EE47DE}" type="presOf" srcId="{B86AA25C-2351-4867-98CC-E99BB2D50021}" destId="{695FFB69-9DCE-44DC-BB0E-1DB76422CF69}" srcOrd="0" destOrd="6" presId="urn:microsoft.com/office/officeart/2005/8/layout/radial2"/>
    <dgm:cxn modelId="{AF9C1DF6-A8A8-4144-9708-04B0A9D90CB0}" type="presOf" srcId="{99ABF352-52C1-4656-88A2-E4D06AA41908}" destId="{38B17457-DB1B-4EE8-B4C0-855AE1AE6CFD}" srcOrd="0" destOrd="3" presId="urn:microsoft.com/office/officeart/2005/8/layout/radial2"/>
    <dgm:cxn modelId="{68D3B8F8-A5EA-490B-8346-B745E5FB9F5E}" type="presParOf" srcId="{B04977D1-363A-46B5-AA61-0385B86BCDDA}" destId="{63470418-05A1-4EE3-BA91-1BB797589549}" srcOrd="0" destOrd="0" presId="urn:microsoft.com/office/officeart/2005/8/layout/radial2"/>
    <dgm:cxn modelId="{8F7EAD9C-7999-4A5D-8898-08D7960F6508}" type="presParOf" srcId="{63470418-05A1-4EE3-BA91-1BB797589549}" destId="{C0201A9E-ECE7-43DA-84FB-4264710131C2}" srcOrd="0" destOrd="0" presId="urn:microsoft.com/office/officeart/2005/8/layout/radial2"/>
    <dgm:cxn modelId="{A142A52A-EF25-4B7E-BC62-B45B161B9DA7}" type="presParOf" srcId="{C0201A9E-ECE7-43DA-84FB-4264710131C2}" destId="{77888BCA-DD9F-4D0B-81AC-91D5802028B0}" srcOrd="0" destOrd="0" presId="urn:microsoft.com/office/officeart/2005/8/layout/radial2"/>
    <dgm:cxn modelId="{5D112F31-C762-4C77-9B85-01193D90F8F7}" type="presParOf" srcId="{C0201A9E-ECE7-43DA-84FB-4264710131C2}" destId="{BDA4DA6F-4BB5-4D02-89B1-990B05BE5935}" srcOrd="1" destOrd="0" presId="urn:microsoft.com/office/officeart/2005/8/layout/radial2"/>
    <dgm:cxn modelId="{B1AD677D-F358-45FC-BD5D-A8FA33D75445}" type="presParOf" srcId="{63470418-05A1-4EE3-BA91-1BB797589549}" destId="{92A47018-D696-4732-AA17-2F900552C1C5}" srcOrd="1" destOrd="0" presId="urn:microsoft.com/office/officeart/2005/8/layout/radial2"/>
    <dgm:cxn modelId="{4D7C5212-E333-476D-8DD0-7DCC5C2D2463}" type="presParOf" srcId="{63470418-05A1-4EE3-BA91-1BB797589549}" destId="{567AC624-91F0-4F85-8E64-6AAD5B5FD6F3}" srcOrd="2" destOrd="0" presId="urn:microsoft.com/office/officeart/2005/8/layout/radial2"/>
    <dgm:cxn modelId="{DB90EA21-9D87-4FA9-B747-2653078429C0}" type="presParOf" srcId="{567AC624-91F0-4F85-8E64-6AAD5B5FD6F3}" destId="{598F4DEA-50A6-470D-9D37-C0287E35D445}" srcOrd="0" destOrd="0" presId="urn:microsoft.com/office/officeart/2005/8/layout/radial2"/>
    <dgm:cxn modelId="{1D2382F2-D02C-4D81-864B-FFEEE7048D72}" type="presParOf" srcId="{567AC624-91F0-4F85-8E64-6AAD5B5FD6F3}" destId="{38B17457-DB1B-4EE8-B4C0-855AE1AE6CFD}" srcOrd="1" destOrd="0" presId="urn:microsoft.com/office/officeart/2005/8/layout/radial2"/>
    <dgm:cxn modelId="{DD45A4C5-9074-4FE4-8716-8FA40B405E3D}" type="presParOf" srcId="{63470418-05A1-4EE3-BA91-1BB797589549}" destId="{FDB3AC4D-E050-4C3B-A339-8CEF84E2D6CC}" srcOrd="3" destOrd="0" presId="urn:microsoft.com/office/officeart/2005/8/layout/radial2"/>
    <dgm:cxn modelId="{BC70C1FB-FB5B-46AB-9F78-F04661A3F5D8}" type="presParOf" srcId="{63470418-05A1-4EE3-BA91-1BB797589549}" destId="{2E0B4D41-B21F-4161-94EA-B96803DE8BAF}" srcOrd="4" destOrd="0" presId="urn:microsoft.com/office/officeart/2005/8/layout/radial2"/>
    <dgm:cxn modelId="{A48F876A-0C31-4F78-9A09-6B16C5592EEF}" type="presParOf" srcId="{2E0B4D41-B21F-4161-94EA-B96803DE8BAF}" destId="{95B3AF6A-6E0F-4D12-BCE7-6ADEBE26E688}" srcOrd="0" destOrd="0" presId="urn:microsoft.com/office/officeart/2005/8/layout/radial2"/>
    <dgm:cxn modelId="{E98833A0-3FC9-409B-9049-33FCBC0CE2C3}" type="presParOf" srcId="{2E0B4D41-B21F-4161-94EA-B96803DE8BAF}" destId="{695FFB69-9DCE-44DC-BB0E-1DB76422CF69}" srcOrd="1" destOrd="0" presId="urn:microsoft.com/office/officeart/2005/8/layout/radial2"/>
    <dgm:cxn modelId="{42C98B54-E73A-4F85-8ED4-9DC0B5DF0B3E}" type="presParOf" srcId="{63470418-05A1-4EE3-BA91-1BB797589549}" destId="{F9D2472E-0303-416F-B732-A5DF7311EC35}" srcOrd="5" destOrd="0" presId="urn:microsoft.com/office/officeart/2005/8/layout/radial2"/>
    <dgm:cxn modelId="{1C83AD35-D5AC-4FA0-BC3B-DC5FC689538E}" type="presParOf" srcId="{63470418-05A1-4EE3-BA91-1BB797589549}" destId="{BD6BC66A-47F8-4D5B-9AB6-23E53952ED2F}" srcOrd="6" destOrd="0" presId="urn:microsoft.com/office/officeart/2005/8/layout/radial2"/>
    <dgm:cxn modelId="{4DFAB534-8C81-46C6-AB56-F73BD21E01CD}" type="presParOf" srcId="{BD6BC66A-47F8-4D5B-9AB6-23E53952ED2F}" destId="{509DB3AA-C889-4786-93D7-715B927A26CE}" srcOrd="0" destOrd="0" presId="urn:microsoft.com/office/officeart/2005/8/layout/radial2"/>
    <dgm:cxn modelId="{5D6394FA-C030-49FC-A0A5-00C57E30F9AB}" type="presParOf" srcId="{BD6BC66A-47F8-4D5B-9AB6-23E53952ED2F}" destId="{2A97D78F-F02D-4C7A-B833-ED2CFFAFCA7B}" srcOrd="1" destOrd="0" presId="urn:microsoft.com/office/officeart/2005/8/layout/radial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C86FB1-A97F-46A4-8F2A-018BA963B8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B904EC-EA74-456E-9E6E-3CAA0CE4007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b="1" u="sng" dirty="0" smtClean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Цели</a:t>
          </a:r>
          <a:endParaRPr lang="ru-RU" sz="2500" b="1" u="sng" dirty="0">
            <a:solidFill>
              <a:srgbClr val="2E319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5AD1D5D-EC02-47A3-BCA7-C2C5F58EBE67}" type="parTrans" cxnId="{3AD6E007-1C1E-4995-BF89-54327698EFF5}">
      <dgm:prSet/>
      <dgm:spPr/>
      <dgm:t>
        <a:bodyPr/>
        <a:lstStyle/>
        <a:p>
          <a:endParaRPr lang="ru-RU"/>
        </a:p>
      </dgm:t>
    </dgm:pt>
    <dgm:pt modelId="{0839C114-F326-48D2-8AE1-F1DAF08EBE6B}" type="sibTrans" cxnId="{3AD6E007-1C1E-4995-BF89-54327698EFF5}">
      <dgm:prSet/>
      <dgm:spPr/>
      <dgm:t>
        <a:bodyPr/>
        <a:lstStyle/>
        <a:p>
          <a:endParaRPr lang="ru-RU"/>
        </a:p>
      </dgm:t>
    </dgm:pt>
    <dgm:pt modelId="{4040B855-C009-44AE-997C-EA7521FB405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2E3192"/>
              </a:solidFill>
              <a:latin typeface="Cambria" pitchFamily="18" charset="0"/>
            </a:rPr>
            <a:t>Развитие единого образовательного пространства в Российской Федерации, совершенствование общероссийской системы оценки качества образования</a:t>
          </a:r>
          <a:endParaRPr lang="ru-RU" sz="1800" dirty="0">
            <a:solidFill>
              <a:srgbClr val="2E3192"/>
            </a:solidFill>
            <a:latin typeface="Cambria" pitchFamily="18" charset="0"/>
          </a:endParaRPr>
        </a:p>
      </dgm:t>
    </dgm:pt>
    <dgm:pt modelId="{89840FC1-DD68-47E1-BE31-2B16C8EA1583}" type="parTrans" cxnId="{B31276FE-F6E0-405C-A4D8-6A0452B65408}">
      <dgm:prSet/>
      <dgm:spPr/>
      <dgm:t>
        <a:bodyPr/>
        <a:lstStyle/>
        <a:p>
          <a:endParaRPr lang="ru-RU"/>
        </a:p>
      </dgm:t>
    </dgm:pt>
    <dgm:pt modelId="{BC0E30D7-82BE-4A93-8C9C-0DB9474CDBBA}" type="sibTrans" cxnId="{B31276FE-F6E0-405C-A4D8-6A0452B65408}">
      <dgm:prSet/>
      <dgm:spPr/>
      <dgm:t>
        <a:bodyPr/>
        <a:lstStyle/>
        <a:p>
          <a:endParaRPr lang="ru-RU"/>
        </a:p>
      </dgm:t>
    </dgm:pt>
    <dgm:pt modelId="{A0BADDD7-459A-43BD-89F4-EF20FFE593C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u="sng" dirty="0" smtClean="0">
              <a:solidFill>
                <a:srgbClr val="2E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Принципы</a:t>
          </a:r>
          <a:endParaRPr lang="ru-RU" sz="2500" b="1" i="0" u="sng" dirty="0">
            <a:solidFill>
              <a:srgbClr val="2E319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C1718C4-9188-4E84-BA1E-B77704AD8A75}" type="parTrans" cxnId="{2F4822B3-B708-4B03-B9A5-BF030BCDBD2C}">
      <dgm:prSet/>
      <dgm:spPr/>
      <dgm:t>
        <a:bodyPr/>
        <a:lstStyle/>
        <a:p>
          <a:endParaRPr lang="ru-RU"/>
        </a:p>
      </dgm:t>
    </dgm:pt>
    <dgm:pt modelId="{E6C397DC-7FE9-401B-A352-410A5A481D5B}" type="sibTrans" cxnId="{2F4822B3-B708-4B03-B9A5-BF030BCDBD2C}">
      <dgm:prSet/>
      <dgm:spPr/>
      <dgm:t>
        <a:bodyPr/>
        <a:lstStyle/>
        <a:p>
          <a:endParaRPr lang="ru-RU"/>
        </a:p>
      </dgm:t>
    </dgm:pt>
    <dgm:pt modelId="{C2D279D2-CF43-4EFD-BC59-9EFD16849CF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2E3192"/>
              </a:solidFill>
              <a:latin typeface="Cambria" pitchFamily="18" charset="0"/>
            </a:rPr>
            <a:t>Анализ состояния системы образования,  формирование программ развития</a:t>
          </a:r>
          <a:endParaRPr lang="ru-RU" sz="1800" dirty="0">
            <a:solidFill>
              <a:srgbClr val="2E3192"/>
            </a:solidFill>
            <a:latin typeface="Cambria" pitchFamily="18" charset="0"/>
          </a:endParaRPr>
        </a:p>
      </dgm:t>
    </dgm:pt>
    <dgm:pt modelId="{B90FF34B-E1E3-4314-8B6C-425A9877639A}" type="parTrans" cxnId="{FABAD4A9-2AD4-4CD9-9BEA-1331766DE3FB}">
      <dgm:prSet/>
      <dgm:spPr/>
      <dgm:t>
        <a:bodyPr/>
        <a:lstStyle/>
        <a:p>
          <a:endParaRPr lang="ru-RU"/>
        </a:p>
      </dgm:t>
    </dgm:pt>
    <dgm:pt modelId="{9C3EF196-AF22-468B-BAF5-3EE30D56FA9B}" type="sibTrans" cxnId="{FABAD4A9-2AD4-4CD9-9BEA-1331766DE3FB}">
      <dgm:prSet/>
      <dgm:spPr/>
      <dgm:t>
        <a:bodyPr/>
        <a:lstStyle/>
        <a:p>
          <a:endParaRPr lang="ru-RU"/>
        </a:p>
      </dgm:t>
    </dgm:pt>
    <dgm:pt modelId="{6589F316-485F-40B1-86B3-94E580B513B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rgbClr val="2E3192"/>
              </a:solidFill>
              <a:latin typeface="Cambria" pitchFamily="18" charset="0"/>
            </a:rPr>
            <a:t>Соответствие ФГОС, традициям российского образования, решениям Президента и Правительства РФ</a:t>
          </a:r>
          <a:endParaRPr lang="ru-RU" sz="1800" b="1" i="0" u="sng" dirty="0">
            <a:solidFill>
              <a:srgbClr val="2E319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C39027C-A60E-4816-BF44-F88E15CDD5B4}" type="parTrans" cxnId="{4911A58D-6257-4779-B777-DDEE6DC48843}">
      <dgm:prSet/>
      <dgm:spPr/>
      <dgm:t>
        <a:bodyPr/>
        <a:lstStyle/>
        <a:p>
          <a:endParaRPr lang="ru-RU"/>
        </a:p>
      </dgm:t>
    </dgm:pt>
    <dgm:pt modelId="{ABF5E1F7-CE22-4B0E-B608-FB1222244FF4}" type="sibTrans" cxnId="{4911A58D-6257-4779-B777-DDEE6DC48843}">
      <dgm:prSet/>
      <dgm:spPr/>
      <dgm:t>
        <a:bodyPr/>
        <a:lstStyle/>
        <a:p>
          <a:endParaRPr lang="ru-RU"/>
        </a:p>
      </dgm:t>
    </dgm:pt>
    <dgm:pt modelId="{6EAFAC35-0FB6-4773-A165-7224951615D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FF0000"/>
              </a:solidFill>
              <a:latin typeface="Cambria" pitchFamily="18" charset="0"/>
            </a:rPr>
            <a:t>Не предусмотрена оценка деятельности ОО, ОИВ и т.п.</a:t>
          </a:r>
          <a:endParaRPr lang="ru-RU" sz="1800" dirty="0" smtClean="0">
            <a:solidFill>
              <a:srgbClr val="FF0000"/>
            </a:solidFill>
            <a:latin typeface="Cambria" pitchFamily="18" charset="0"/>
          </a:endParaRP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i="0" u="sng" dirty="0">
            <a:solidFill>
              <a:srgbClr val="2E319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D4DCEA5-29F5-480E-B0EF-91818A1AE5B3}" type="parTrans" cxnId="{AE7BD6B1-91B9-462A-BF0B-9CA9EA0E657E}">
      <dgm:prSet/>
      <dgm:spPr/>
      <dgm:t>
        <a:bodyPr/>
        <a:lstStyle/>
        <a:p>
          <a:endParaRPr lang="ru-RU"/>
        </a:p>
      </dgm:t>
    </dgm:pt>
    <dgm:pt modelId="{0E59DC46-CDA0-4883-A43E-A7DC91916EA4}" type="sibTrans" cxnId="{AE7BD6B1-91B9-462A-BF0B-9CA9EA0E657E}">
      <dgm:prSet/>
      <dgm:spPr/>
      <dgm:t>
        <a:bodyPr/>
        <a:lstStyle/>
        <a:p>
          <a:endParaRPr lang="ru-RU"/>
        </a:p>
      </dgm:t>
    </dgm:pt>
    <dgm:pt modelId="{4961654A-5D66-45BE-AF32-FB572F3ED9E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rgbClr val="2E3192"/>
              </a:solidFill>
              <a:latin typeface="Cambria" pitchFamily="18" charset="0"/>
            </a:rPr>
            <a:t>Выборка репрезентативна по РФ и по группам субъектов РФ (с учетом ВРП и результатов ЕГЭ)</a:t>
          </a:r>
          <a:endParaRPr lang="ru-RU" sz="1800" b="1" i="0" u="sng" dirty="0">
            <a:solidFill>
              <a:srgbClr val="2E319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1A0357E-307A-4363-9910-4BA4CBA10F5C}" type="parTrans" cxnId="{8E1B80FD-32D1-4B04-9D1F-30790EBABE26}">
      <dgm:prSet/>
      <dgm:spPr/>
      <dgm:t>
        <a:bodyPr/>
        <a:lstStyle/>
        <a:p>
          <a:endParaRPr lang="ru-RU"/>
        </a:p>
      </dgm:t>
    </dgm:pt>
    <dgm:pt modelId="{E1D7D4D9-24C2-4570-9DAC-12D520420048}" type="sibTrans" cxnId="{8E1B80FD-32D1-4B04-9D1F-30790EBABE26}">
      <dgm:prSet/>
      <dgm:spPr/>
      <dgm:t>
        <a:bodyPr/>
        <a:lstStyle/>
        <a:p>
          <a:endParaRPr lang="ru-RU"/>
        </a:p>
      </dgm:t>
    </dgm:pt>
    <dgm:pt modelId="{7C15EA84-9304-432C-A635-C5EBAA4D503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rgbClr val="2E3192"/>
              </a:solidFill>
              <a:latin typeface="Cambria" pitchFamily="18" charset="0"/>
            </a:rPr>
            <a:t>Публичное обсуждение результатов</a:t>
          </a:r>
          <a:endParaRPr lang="ru-RU" sz="1800" b="1" i="0" u="sng" dirty="0">
            <a:solidFill>
              <a:srgbClr val="2E319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26B484D-52AC-4624-8B56-974280F3ACAB}" type="parTrans" cxnId="{081BE294-78B6-4013-9826-044E9797E83E}">
      <dgm:prSet/>
      <dgm:spPr/>
      <dgm:t>
        <a:bodyPr/>
        <a:lstStyle/>
        <a:p>
          <a:endParaRPr lang="ru-RU"/>
        </a:p>
      </dgm:t>
    </dgm:pt>
    <dgm:pt modelId="{8CFC9D65-FD05-432B-B350-1D606E5AEBA5}" type="sibTrans" cxnId="{081BE294-78B6-4013-9826-044E9797E83E}">
      <dgm:prSet/>
      <dgm:spPr/>
      <dgm:t>
        <a:bodyPr/>
        <a:lstStyle/>
        <a:p>
          <a:endParaRPr lang="ru-RU"/>
        </a:p>
      </dgm:t>
    </dgm:pt>
    <dgm:pt modelId="{CCBAFEE8-FDF0-47AE-8BF9-90DE46535EAE}" type="pres">
      <dgm:prSet presAssocID="{2DC86FB1-A97F-46A4-8F2A-018BA963B8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7310A5-E3C9-48C8-B954-7545BC284532}" type="pres">
      <dgm:prSet presAssocID="{0FB904EC-EA74-456E-9E6E-3CAA0CE4007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81559-CE2F-468E-B296-57C0F283D712}" type="pres">
      <dgm:prSet presAssocID="{0FB904EC-EA74-456E-9E6E-3CAA0CE4007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E8517-9DE2-40A6-9889-3B4138EA1A08}" type="pres">
      <dgm:prSet presAssocID="{A0BADDD7-459A-43BD-89F4-EF20FFE593C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0DE51-F324-4767-A28F-0F6834666FB3}" type="pres">
      <dgm:prSet presAssocID="{A0BADDD7-459A-43BD-89F4-EF20FFE593C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7BD6B1-91B9-462A-BF0B-9CA9EA0E657E}" srcId="{A0BADDD7-459A-43BD-89F4-EF20FFE593CD}" destId="{6EAFAC35-0FB6-4773-A165-7224951615D0}" srcOrd="3" destOrd="0" parTransId="{9D4DCEA5-29F5-480E-B0EF-91818A1AE5B3}" sibTransId="{0E59DC46-CDA0-4883-A43E-A7DC91916EA4}"/>
    <dgm:cxn modelId="{4911A58D-6257-4779-B777-DDEE6DC48843}" srcId="{A0BADDD7-459A-43BD-89F4-EF20FFE593CD}" destId="{6589F316-485F-40B1-86B3-94E580B513BD}" srcOrd="0" destOrd="0" parTransId="{2C39027C-A60E-4816-BF44-F88E15CDD5B4}" sibTransId="{ABF5E1F7-CE22-4B0E-B608-FB1222244FF4}"/>
    <dgm:cxn modelId="{D7F30377-2750-4965-887A-0C522415D5AE}" type="presOf" srcId="{7C15EA84-9304-432C-A635-C5EBAA4D503B}" destId="{6B20DE51-F324-4767-A28F-0F6834666FB3}" srcOrd="0" destOrd="2" presId="urn:microsoft.com/office/officeart/2005/8/layout/vList2"/>
    <dgm:cxn modelId="{79AA68E7-4622-4311-A5C9-7C4ADF982131}" type="presOf" srcId="{A0BADDD7-459A-43BD-89F4-EF20FFE593CD}" destId="{4BAE8517-9DE2-40A6-9889-3B4138EA1A08}" srcOrd="0" destOrd="0" presId="urn:microsoft.com/office/officeart/2005/8/layout/vList2"/>
    <dgm:cxn modelId="{82294E09-3DC6-4581-A07C-1B7884B9D9CB}" type="presOf" srcId="{6589F316-485F-40B1-86B3-94E580B513BD}" destId="{6B20DE51-F324-4767-A28F-0F6834666FB3}" srcOrd="0" destOrd="0" presId="urn:microsoft.com/office/officeart/2005/8/layout/vList2"/>
    <dgm:cxn modelId="{79534E3B-8AFC-4775-8C39-76EFE93E0109}" type="presOf" srcId="{6EAFAC35-0FB6-4773-A165-7224951615D0}" destId="{6B20DE51-F324-4767-A28F-0F6834666FB3}" srcOrd="0" destOrd="3" presId="urn:microsoft.com/office/officeart/2005/8/layout/vList2"/>
    <dgm:cxn modelId="{FABAD4A9-2AD4-4CD9-9BEA-1331766DE3FB}" srcId="{0FB904EC-EA74-456E-9E6E-3CAA0CE40070}" destId="{C2D279D2-CF43-4EFD-BC59-9EFD16849CFF}" srcOrd="1" destOrd="0" parTransId="{B90FF34B-E1E3-4314-8B6C-425A9877639A}" sibTransId="{9C3EF196-AF22-468B-BAF5-3EE30D56FA9B}"/>
    <dgm:cxn modelId="{3AD6E007-1C1E-4995-BF89-54327698EFF5}" srcId="{2DC86FB1-A97F-46A4-8F2A-018BA963B8F1}" destId="{0FB904EC-EA74-456E-9E6E-3CAA0CE40070}" srcOrd="0" destOrd="0" parTransId="{B5AD1D5D-EC02-47A3-BCA7-C2C5F58EBE67}" sibTransId="{0839C114-F326-48D2-8AE1-F1DAF08EBE6B}"/>
    <dgm:cxn modelId="{DD5E589C-75B9-44FC-892C-50B2B9D173AE}" type="presOf" srcId="{0FB904EC-EA74-456E-9E6E-3CAA0CE40070}" destId="{8C7310A5-E3C9-48C8-B954-7545BC284532}" srcOrd="0" destOrd="0" presId="urn:microsoft.com/office/officeart/2005/8/layout/vList2"/>
    <dgm:cxn modelId="{2F4822B3-B708-4B03-B9A5-BF030BCDBD2C}" srcId="{2DC86FB1-A97F-46A4-8F2A-018BA963B8F1}" destId="{A0BADDD7-459A-43BD-89F4-EF20FFE593CD}" srcOrd="1" destOrd="0" parTransId="{6C1718C4-9188-4E84-BA1E-B77704AD8A75}" sibTransId="{E6C397DC-7FE9-401B-A352-410A5A481D5B}"/>
    <dgm:cxn modelId="{81EFACA5-379C-424F-AE7E-23373E8E981B}" type="presOf" srcId="{4961654A-5D66-45BE-AF32-FB572F3ED9E0}" destId="{6B20DE51-F324-4767-A28F-0F6834666FB3}" srcOrd="0" destOrd="1" presId="urn:microsoft.com/office/officeart/2005/8/layout/vList2"/>
    <dgm:cxn modelId="{B31276FE-F6E0-405C-A4D8-6A0452B65408}" srcId="{0FB904EC-EA74-456E-9E6E-3CAA0CE40070}" destId="{4040B855-C009-44AE-997C-EA7521FB405A}" srcOrd="0" destOrd="0" parTransId="{89840FC1-DD68-47E1-BE31-2B16C8EA1583}" sibTransId="{BC0E30D7-82BE-4A93-8C9C-0DB9474CDBBA}"/>
    <dgm:cxn modelId="{0FB9F6DE-42CA-4636-8924-641BBDFD22CE}" type="presOf" srcId="{4040B855-C009-44AE-997C-EA7521FB405A}" destId="{3E081559-CE2F-468E-B296-57C0F283D712}" srcOrd="0" destOrd="0" presId="urn:microsoft.com/office/officeart/2005/8/layout/vList2"/>
    <dgm:cxn modelId="{081BE294-78B6-4013-9826-044E9797E83E}" srcId="{A0BADDD7-459A-43BD-89F4-EF20FFE593CD}" destId="{7C15EA84-9304-432C-A635-C5EBAA4D503B}" srcOrd="2" destOrd="0" parTransId="{926B484D-52AC-4624-8B56-974280F3ACAB}" sibTransId="{8CFC9D65-FD05-432B-B350-1D606E5AEBA5}"/>
    <dgm:cxn modelId="{35686DE0-B673-4410-9D71-AB9B607AB2B6}" type="presOf" srcId="{2DC86FB1-A97F-46A4-8F2A-018BA963B8F1}" destId="{CCBAFEE8-FDF0-47AE-8BF9-90DE46535EAE}" srcOrd="0" destOrd="0" presId="urn:microsoft.com/office/officeart/2005/8/layout/vList2"/>
    <dgm:cxn modelId="{AFBD539A-D68F-45C8-9C56-B54DED1DB227}" type="presOf" srcId="{C2D279D2-CF43-4EFD-BC59-9EFD16849CFF}" destId="{3E081559-CE2F-468E-B296-57C0F283D712}" srcOrd="0" destOrd="1" presId="urn:microsoft.com/office/officeart/2005/8/layout/vList2"/>
    <dgm:cxn modelId="{8E1B80FD-32D1-4B04-9D1F-30790EBABE26}" srcId="{A0BADDD7-459A-43BD-89F4-EF20FFE593CD}" destId="{4961654A-5D66-45BE-AF32-FB572F3ED9E0}" srcOrd="1" destOrd="0" parTransId="{41A0357E-307A-4363-9910-4BA4CBA10F5C}" sibTransId="{E1D7D4D9-24C2-4570-9DAC-12D520420048}"/>
    <dgm:cxn modelId="{1B596B23-8A9D-4683-BFDB-2729509B357E}" type="presParOf" srcId="{CCBAFEE8-FDF0-47AE-8BF9-90DE46535EAE}" destId="{8C7310A5-E3C9-48C8-B954-7545BC284532}" srcOrd="0" destOrd="0" presId="urn:microsoft.com/office/officeart/2005/8/layout/vList2"/>
    <dgm:cxn modelId="{282C5B5F-1039-4D8C-8A8E-326227A6B667}" type="presParOf" srcId="{CCBAFEE8-FDF0-47AE-8BF9-90DE46535EAE}" destId="{3E081559-CE2F-468E-B296-57C0F283D712}" srcOrd="1" destOrd="0" presId="urn:microsoft.com/office/officeart/2005/8/layout/vList2"/>
    <dgm:cxn modelId="{33BBA66E-309F-4D95-AD59-546ABF94146E}" type="presParOf" srcId="{CCBAFEE8-FDF0-47AE-8BF9-90DE46535EAE}" destId="{4BAE8517-9DE2-40A6-9889-3B4138EA1A08}" srcOrd="2" destOrd="0" presId="urn:microsoft.com/office/officeart/2005/8/layout/vList2"/>
    <dgm:cxn modelId="{EFDB2079-002B-4C3D-A6F1-F40D9CD5EFCD}" type="presParOf" srcId="{CCBAFEE8-FDF0-47AE-8BF9-90DE46535EAE}" destId="{6B20DE51-F324-4767-A28F-0F6834666FB3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9A577-A19A-4101-97B5-014C72FC4FE1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8E53F-38C4-4140-BC27-5D0D8DF3B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BA5488-0E32-47F0-BCD1-D5A848C5DE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F53DB1-E400-44FE-B9BC-DEADDFAE8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A5488-0E32-47F0-BCD1-D5A848C5DE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53DB1-E400-44FE-B9BC-DEADDFAE8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A5488-0E32-47F0-BCD1-D5A848C5DE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53DB1-E400-44FE-B9BC-DEADDFAE8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A5488-0E32-47F0-BCD1-D5A848C5DE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53DB1-E400-44FE-B9BC-DEADDFAE8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A5488-0E32-47F0-BCD1-D5A848C5DE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53DB1-E400-44FE-B9BC-DEADDFAE8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A5488-0E32-47F0-BCD1-D5A848C5DE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53DB1-E400-44FE-B9BC-DEADDFAE8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A5488-0E32-47F0-BCD1-D5A848C5DE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53DB1-E400-44FE-B9BC-DEADDFAE8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A5488-0E32-47F0-BCD1-D5A848C5DE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53DB1-E400-44FE-B9BC-DEADDFAE8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A5488-0E32-47F0-BCD1-D5A848C5DE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53DB1-E400-44FE-B9BC-DEADDFAE8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BA5488-0E32-47F0-BCD1-D5A848C5DE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53DB1-E400-44FE-B9BC-DEADDFAE8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BA5488-0E32-47F0-BCD1-D5A848C5DE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F53DB1-E400-44FE-B9BC-DEADDFAE8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BA5488-0E32-47F0-BCD1-D5A848C5DE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F53DB1-E400-44FE-B9BC-DEADDFAE8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iko.statgrad.org/" TargetMode="External"/><Relationship Id="rId7" Type="http://schemas.openxmlformats.org/officeDocument/2006/relationships/hyperlink" Target="http://www.burinko.ru/" TargetMode="External"/><Relationship Id="rId2" Type="http://schemas.openxmlformats.org/officeDocument/2006/relationships/hyperlink" Target="http://www.edunik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eed@vprhelp.ru" TargetMode="External"/><Relationship Id="rId5" Type="http://schemas.openxmlformats.org/officeDocument/2006/relationships/hyperlink" Target="mailto:need@nikohelp.ru-" TargetMode="External"/><Relationship Id="rId4" Type="http://schemas.openxmlformats.org/officeDocument/2006/relationships/hyperlink" Target="https://vpr.statgrad.org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rinko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08400" y="5803900"/>
            <a:ext cx="1727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Улан-Удэ</a:t>
            </a:r>
            <a:br>
              <a:rPr lang="ru-RU" sz="16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2017</a:t>
            </a:r>
            <a:endParaRPr lang="ru-RU" sz="1600" b="1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248246" y="152415"/>
            <a:ext cx="8929687" cy="1133446"/>
            <a:chOff x="214282" y="71438"/>
            <a:chExt cx="8929718" cy="903648"/>
          </a:xfrm>
        </p:grpSpPr>
        <p:grpSp>
          <p:nvGrpSpPr>
            <p:cNvPr id="7" name="Группа 3"/>
            <p:cNvGrpSpPr>
              <a:grpSpLocks/>
            </p:cNvGrpSpPr>
            <p:nvPr/>
          </p:nvGrpSpPr>
          <p:grpSpPr bwMode="auto">
            <a:xfrm>
              <a:off x="214282" y="71438"/>
              <a:ext cx="8929718" cy="903648"/>
              <a:chOff x="214282" y="71438"/>
              <a:chExt cx="8929718" cy="90364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214282" y="71438"/>
                <a:ext cx="8786843" cy="90364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000200" y="214290"/>
                <a:ext cx="7143800" cy="3000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endParaRPr>
              </a:p>
            </p:txBody>
          </p:sp>
        </p:grpSp>
        <p:pic>
          <p:nvPicPr>
            <p:cNvPr id="27649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175784"/>
              <a:ext cx="1152761" cy="692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2" name="Прямоугольник 1"/>
          <p:cNvSpPr/>
          <p:nvPr/>
        </p:nvSpPr>
        <p:spPr>
          <a:xfrm>
            <a:off x="1500166" y="2214554"/>
            <a:ext cx="66437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Результаты ВПР и НИКО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как инструмент оценки качества образования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85728"/>
            <a:ext cx="66350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ГБУ «Региональный центр </a:t>
            </a:r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обработки </a:t>
            </a:r>
            <a:r>
              <a:rPr lang="ru-RU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информации </a:t>
            </a:r>
            <a:endPara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и </a:t>
            </a:r>
            <a:r>
              <a:rPr lang="ru-RU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оценки качества образования»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8949" y="4572008"/>
            <a:ext cx="29950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Специалист отдела ОКО</a:t>
            </a:r>
          </a:p>
          <a:p>
            <a:pPr>
              <a:spcAft>
                <a:spcPts val="0"/>
              </a:spcAft>
              <a:defRPr/>
            </a:pPr>
            <a:r>
              <a:rPr lang="ru-RU" sz="16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Жапова</a:t>
            </a:r>
            <a:r>
              <a:rPr lang="ru-RU" sz="1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Н.В.</a:t>
            </a:r>
            <a:r>
              <a:rPr lang="ru-RU" sz="16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85" y="857232"/>
            <a:ext cx="9150485" cy="198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68952"/>
            <a:ext cx="9144000" cy="398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143504" y="2714620"/>
            <a:ext cx="378621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86578" y="5357826"/>
            <a:ext cx="235742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43504" y="4000504"/>
            <a:ext cx="378621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36" y="1214422"/>
            <a:ext cx="91963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9144000" cy="127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70044"/>
            <a:ext cx="9144000" cy="14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7143768" y="3286124"/>
            <a:ext cx="200023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72066" y="4714884"/>
            <a:ext cx="178595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57864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!!!</a:t>
            </a:r>
            <a:r>
              <a:rPr lang="ru-RU" dirty="0" smtClean="0"/>
              <a:t>    Не загрузили в установленные  сроки электронную форму сбора результатов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571612"/>
            <a:ext cx="5143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1285860"/>
            <a:ext cx="66437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МАОУ «Каменская СОШ №2»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Кабанского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Бурунгольская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МБОУ «Баянгольская ООШ» Хоринского района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МАОУ «СОШ №60» г. Улан-Удэ,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МАОУ «Лингвистическая гимназия №3» г. Улан-Удэ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МАОУ «СОШ №19» г. Улан-Удэ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«Баянгольская ООШ» Хоринского района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Исингинская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Еравнинского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Хужирская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НОШ»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28604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4 класс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4929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!!!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/>
              <a:t>Не загрузили в установленные сроки электронную форму сбора результатов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571612"/>
            <a:ext cx="21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1285860"/>
            <a:ext cx="6643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Исингинская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Еравнинского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МБОУ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Верхнеангарская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Северо-Байкальского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МБОУ «СОШ №92» Селенгинского района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«Тэгдинская СОШ» Хоринского района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МБОУ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Верхнезаимская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Северо-Байкальского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500042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5 класс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4929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!!!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/>
              <a:t>Не загрузили в установленные сроки электронную форму сбора результатов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571612"/>
            <a:ext cx="21431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1500174"/>
            <a:ext cx="66437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ГБОУ «Лицей-интернат №61» г. Улан-Удэ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МАОУ «СОШ №21 Байкальская перспектива» г. Улан-Удэ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Маловская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Баунтовского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Оймурская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Кабанского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МБОУ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Верхнезаимская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Северо-Байкальского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МБОУ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Мондинская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Тункинского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МАОУ «Саянская СОШ»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Бурунгольская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МБОУ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Верхнезаимская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Северо-Байкальского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ГБОУ «Лицей-интернат №61» г. Улан-Удэ, МАОУ «СОШ №20» г. Улан-Удэ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МАОУ «СОШ №17» г. Улан-Удэ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МАОУ «СОШ №52» г. Улан-Удэ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8" y="50004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11 класс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00100" y="2500306"/>
          <a:ext cx="621510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58" y="714356"/>
            <a:ext cx="3429024" cy="3693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ВПР по русскому языку, 2 кл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1285860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 12926 уч.</a:t>
            </a:r>
          </a:p>
          <a:p>
            <a:pPr algn="r">
              <a:buFont typeface="Wingdings" pitchFamily="2" charset="2"/>
              <a:buChar char="ü"/>
            </a:pPr>
            <a:endParaRPr lang="ru-RU" sz="2800" dirty="0" smtClean="0">
              <a:solidFill>
                <a:srgbClr val="FF0000"/>
              </a:solidFill>
            </a:endParaRPr>
          </a:p>
          <a:p>
            <a:pPr algn="r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 385 ОО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1442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12 октября 2017 г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102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143512"/>
            <a:ext cx="7181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6200000" flipV="1">
            <a:off x="4750595" y="3821909"/>
            <a:ext cx="714380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571604" y="5072074"/>
            <a:ext cx="16430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3214678" y="5929330"/>
            <a:ext cx="714380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14422"/>
            <a:ext cx="70723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Загрузка формы сбора результатов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на информационный портал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доп. сроки):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МБОУ «Баянгольская ООШ» Хоринского района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МАОУ «Сотниковская СОШ» Иволгинского района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МБОУ «Ехэ-Цаганская ООШ» Селенгинского района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МБОУ «Инзагатуйская СОШ» Джидинского района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МОУ «Таловская СОШ» Прибайкальского района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«Туркинская СОШ» прибайкальского района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ГБОУ «Цакирская школа-интернат» Закаменского района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Замечания: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857232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/>
              <a:t> ОО не поменяли пароли для работы в системе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ОО не соблюдают сроки загрузки форм.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500174"/>
            <a:ext cx="435768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Анкета участника ВПР, 2 класс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Баргузинский район: Карасунская НОШ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Бичурский район: Хонхолойская НОШ, Дабатуйская НОШ, Потанинская СОШ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Джидинский район: филиал Верхнесаянтуйская СШИ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Еравнинский район: Озерная СОШ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Заиграевский район: Шпалозаводская СОШ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Иволгинский район: Тапхарская СОШ, Посельская НОШ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Кижингинский район: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Кодунская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Курумканский район: Курумканская СОШ №1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Аргадинская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Мухоршибирский район: Сутайская ООШ, Хонхолойская СОШ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Улан-Удэ, РБНЛИ №1, МГЛ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1500174"/>
            <a:ext cx="43577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Анкета участника ВПР, 5 класс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Бичурский район: Потанинская СОШ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Еравнинский район: Озерная СОШ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Заиграевский район: Шпалозаводская СОШ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Иволгинский район: Тапхарская СОШ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Кижингинский район: Кодунская СОШ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Курумканский район: Аргадинская СОШ, Курумканская СОШ №1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Мухоршибирский район: Сутайская ООШ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Хонхолойская СОШ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Селенгинский район: Таежная ООШ, Верхнесаянтуйская СШИ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Улан-Удэ, РБНЛИ №1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Национальные исследования качества образования</a:t>
            </a:r>
            <a:endParaRPr lang="ru-RU" sz="4000" b="1" dirty="0"/>
          </a:p>
        </p:txBody>
      </p:sp>
      <p:graphicFrame>
        <p:nvGraphicFramePr>
          <p:cNvPr id="4" name="Схема 2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5113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8820494"/>
              </p:ext>
            </p:extLst>
          </p:nvPr>
        </p:nvGraphicFramePr>
        <p:xfrm>
          <a:off x="428596" y="1785926"/>
          <a:ext cx="828092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5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714356"/>
          <a:ext cx="8715404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1071546"/>
            <a:ext cx="5072098" cy="3693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НИКО по биологии, химии, 10 кл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786190"/>
            <a:ext cx="428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 биологии – 425 уч.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по химии – 328 уч.</a:t>
            </a:r>
          </a:p>
          <a:p>
            <a:pPr algn="r">
              <a:buFont typeface="Wingdings" pitchFamily="2" charset="2"/>
              <a:buChar char="ü"/>
            </a:pPr>
            <a:endParaRPr lang="ru-RU" sz="2800" dirty="0" smtClean="0">
              <a:solidFill>
                <a:srgbClr val="FF0000"/>
              </a:solidFill>
            </a:endParaRPr>
          </a:p>
          <a:p>
            <a:pPr algn="r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 26 ОО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228599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18 октября 2017 г</a:t>
            </a:r>
            <a:endParaRPr lang="ru-RU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77153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Ошибки: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не указали, неправильно заполнили  № протокола проведения на доставочном пакете ( </a:t>
            </a:r>
            <a:r>
              <a:rPr lang="ru-RU" dirty="0" err="1" smtClean="0"/>
              <a:t>Цолгинская</a:t>
            </a:r>
            <a:r>
              <a:rPr lang="ru-RU" dirty="0" smtClean="0"/>
              <a:t> СОШ </a:t>
            </a:r>
            <a:r>
              <a:rPr lang="ru-RU" dirty="0" err="1" smtClean="0"/>
              <a:t>Мухоршибирского</a:t>
            </a:r>
            <a:r>
              <a:rPr lang="ru-RU" dirty="0" smtClean="0"/>
              <a:t> района, Никольская СОШ </a:t>
            </a:r>
            <a:r>
              <a:rPr lang="ru-RU" dirty="0" err="1" smtClean="0"/>
              <a:t>Мухоршибирского</a:t>
            </a:r>
            <a:r>
              <a:rPr lang="ru-RU" dirty="0" smtClean="0"/>
              <a:t> района, </a:t>
            </a:r>
            <a:r>
              <a:rPr lang="ru-RU" dirty="0" err="1" smtClean="0"/>
              <a:t>Окино-Ключевская</a:t>
            </a:r>
            <a:r>
              <a:rPr lang="ru-RU" dirty="0" smtClean="0"/>
              <a:t> СОШ </a:t>
            </a:r>
            <a:r>
              <a:rPr lang="ru-RU" dirty="0" err="1" smtClean="0"/>
              <a:t>Бичурского</a:t>
            </a:r>
            <a:r>
              <a:rPr lang="ru-RU" dirty="0" smtClean="0"/>
              <a:t> района, СОШ №64 г. Улан-Удэ)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не хватает бланков материалов НИКО (</a:t>
            </a:r>
            <a:r>
              <a:rPr lang="ru-RU" dirty="0" err="1" smtClean="0"/>
              <a:t>Цолгинская</a:t>
            </a:r>
            <a:r>
              <a:rPr lang="ru-RU" dirty="0" smtClean="0"/>
              <a:t> СОШ </a:t>
            </a:r>
            <a:r>
              <a:rPr lang="ru-RU" dirty="0" err="1" smtClean="0"/>
              <a:t>Мухоршибирского</a:t>
            </a:r>
            <a:r>
              <a:rPr lang="ru-RU" dirty="0" smtClean="0"/>
              <a:t> района, </a:t>
            </a:r>
            <a:r>
              <a:rPr lang="ru-RU" dirty="0" err="1" smtClean="0"/>
              <a:t>Кяхтинская</a:t>
            </a:r>
            <a:r>
              <a:rPr lang="ru-RU" dirty="0" smtClean="0"/>
              <a:t> СОШ №3)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Не хватает использованных </a:t>
            </a:r>
            <a:r>
              <a:rPr lang="ru-RU" dirty="0" err="1" smtClean="0"/>
              <a:t>КИМов</a:t>
            </a:r>
            <a:r>
              <a:rPr lang="ru-RU" dirty="0" smtClean="0"/>
              <a:t> как демонстрационный вариант (</a:t>
            </a:r>
            <a:r>
              <a:rPr lang="ru-RU" dirty="0" err="1" smtClean="0"/>
              <a:t>Закаменская</a:t>
            </a:r>
            <a:r>
              <a:rPr lang="ru-RU" dirty="0" smtClean="0"/>
              <a:t> СОШ №1)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Неправильно заполнили электронную форму протокола проведения НИКО: использованный КИМ как демонстрационный вариант указали как неиспользованный КИМ (Никольская СОШ  </a:t>
            </a:r>
            <a:r>
              <a:rPr lang="ru-RU" dirty="0" err="1" smtClean="0"/>
              <a:t>Мухоршибирского</a:t>
            </a:r>
            <a:r>
              <a:rPr lang="ru-RU" dirty="0" smtClean="0"/>
              <a:t> района, </a:t>
            </a:r>
            <a:r>
              <a:rPr lang="ru-RU" dirty="0" err="1" smtClean="0"/>
              <a:t>Кижингинский</a:t>
            </a:r>
            <a:r>
              <a:rPr lang="ru-RU" dirty="0" smtClean="0"/>
              <a:t> лицей им. В.С. </a:t>
            </a:r>
            <a:r>
              <a:rPr lang="ru-RU" dirty="0" err="1" smtClean="0"/>
              <a:t>Мункина</a:t>
            </a:r>
            <a:r>
              <a:rPr lang="ru-RU" dirty="0" smtClean="0"/>
              <a:t>, </a:t>
            </a:r>
            <a:r>
              <a:rPr lang="ru-RU" dirty="0" err="1" smtClean="0"/>
              <a:t>Иволгинская</a:t>
            </a:r>
            <a:r>
              <a:rPr lang="ru-RU" dirty="0" smtClean="0"/>
              <a:t> СОШ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неправильно упакованы материалы НИКО: (</a:t>
            </a:r>
            <a:r>
              <a:rPr lang="ru-RU" dirty="0" err="1" smtClean="0"/>
              <a:t>Закаменская</a:t>
            </a:r>
            <a:r>
              <a:rPr lang="ru-RU" dirty="0" smtClean="0"/>
              <a:t> СОШ №1, </a:t>
            </a:r>
            <a:r>
              <a:rPr lang="ru-RU" dirty="0" err="1" smtClean="0"/>
              <a:t>Иволгинская</a:t>
            </a:r>
            <a:r>
              <a:rPr lang="ru-RU" dirty="0" smtClean="0"/>
              <a:t> СОШ»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Полезные ссылки: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001156" cy="418148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/>
              </a:rPr>
              <a:t>www.eduniko.ru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сайт «Национальные исследования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качетва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образования»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https://niko.statgrad.org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информационный портал НИКО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https://vpr.statgrad.org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 информационный портал ВПР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need@nikohelp.ru-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Техническая поддержка НИКО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6"/>
              </a:rPr>
              <a:t>need@vprhelp.ru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Техническая поддержка ВПР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7"/>
              </a:rPr>
              <a:t>http://www.burinko.ru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 сайт ГБУ «РЦОИ и ОКО»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857224" y="3143248"/>
            <a:ext cx="7286676" cy="1928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None/>
              <a:tabLst/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Региональный центр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обаботки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информации и оценки качества образования</a:t>
            </a: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Тел.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200-380, 200-340, 201-050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None/>
              <a:tabLst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Адрес: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ул. Краснофлотская,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Сайт: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2"/>
              </a:rPr>
              <a:t>www.burinko.ru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None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None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>
              <a:buNone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               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164305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1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97709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0034" y="214290"/>
            <a:ext cx="8337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проведения ВПР: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https://vpr.statgrad.org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84617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ПРОВЕДЕНИЯ ВПР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96751"/>
            <a:ext cx="2464417" cy="5256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Общеобразовательная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/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ВПР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работ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3аполнение электронной формы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92696"/>
            <a:ext cx="6192688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ОИВ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Координация и контроль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1268760"/>
            <a:ext cx="2088232" cy="51845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Личный кабинет ОО на портале ВПР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630984" y="1088739"/>
            <a:ext cx="4248471" cy="86409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Дата, количество, предмет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0800000" flipV="1">
            <a:off x="2483764" y="1772816"/>
            <a:ext cx="4464500" cy="4176464"/>
          </a:xfrm>
          <a:prstGeom prst="rightArrow">
            <a:avLst>
              <a:gd name="adj1" fmla="val 50000"/>
              <a:gd name="adj2" fmla="val 506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 вариантов за З дня до начала ВПР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Шифр для распаковки архивов в 7:30ч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протокол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бумажного протокола</a:t>
            </a:r>
          </a:p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писок кодов участников</a:t>
            </a:r>
          </a:p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ритерии оценивания ответов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646371" y="5733257"/>
            <a:ext cx="4245271" cy="93610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Заполненная электронная форма сбора результатов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3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714348" y="642918"/>
          <a:ext cx="785818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857232"/>
          <a:ext cx="800105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1472" y="714356"/>
            <a:ext cx="231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МО в ВПР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Ошибки при формировании заявки на участие в ВПР (апрель-май 2017 г).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901427" cy="468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3714744" y="1571612"/>
            <a:ext cx="357190" cy="4357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146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9144000" cy="121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1071538" y="2285992"/>
            <a:ext cx="150019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4572008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!!! </a:t>
            </a:r>
            <a:r>
              <a:rPr lang="ru-RU" dirty="0" smtClean="0"/>
              <a:t>  Иволгинский район: не  включил в список МОУ       «</a:t>
            </a:r>
            <a:r>
              <a:rPr lang="ru-RU" dirty="0" err="1" smtClean="0"/>
              <a:t>Ошурковская</a:t>
            </a:r>
            <a:r>
              <a:rPr lang="ru-RU" dirty="0" smtClean="0"/>
              <a:t> НОШ»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2710</TotalTime>
  <Words>1057</Words>
  <Application>Microsoft Office PowerPoint</Application>
  <PresentationFormat>Экран (4:3)</PresentationFormat>
  <Paragraphs>243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Слайд 1</vt:lpstr>
      <vt:lpstr>ЦЕЛИ:</vt:lpstr>
      <vt:lpstr>Слайд 3</vt:lpstr>
      <vt:lpstr>Слайд 4</vt:lpstr>
      <vt:lpstr>МОДЕЛЬ ПРОВЕДЕНИЯ ВПР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Национальные исследования качества образования</vt:lpstr>
      <vt:lpstr>Слайд 20</vt:lpstr>
      <vt:lpstr>Слайд 21</vt:lpstr>
      <vt:lpstr>Слайд 22</vt:lpstr>
      <vt:lpstr>Полезные ссылки: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Всероссийские проверочные работы</dc:title>
  <dc:creator>Асташенок Наталья Александровна</dc:creator>
  <cp:lastModifiedBy>Пользователь Windows</cp:lastModifiedBy>
  <cp:revision>260</cp:revision>
  <dcterms:created xsi:type="dcterms:W3CDTF">2015-11-10T06:38:03Z</dcterms:created>
  <dcterms:modified xsi:type="dcterms:W3CDTF">2017-10-24T07:04:13Z</dcterms:modified>
</cp:coreProperties>
</file>